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9" r:id="rId1"/>
    <p:sldMasterId id="2147483690" r:id="rId2"/>
  </p:sldMasterIdLst>
  <p:notesMasterIdLst>
    <p:notesMasterId r:id="rId25"/>
  </p:notesMasterIdLst>
  <p:sldIdLst>
    <p:sldId id="264" r:id="rId3"/>
    <p:sldId id="265" r:id="rId4"/>
    <p:sldId id="266" r:id="rId5"/>
    <p:sldId id="267" r:id="rId6"/>
    <p:sldId id="268" r:id="rId7"/>
    <p:sldId id="287" r:id="rId8"/>
    <p:sldId id="269" r:id="rId9"/>
    <p:sldId id="270" r:id="rId10"/>
    <p:sldId id="285" r:id="rId11"/>
    <p:sldId id="271" r:id="rId12"/>
    <p:sldId id="272" r:id="rId13"/>
    <p:sldId id="273" r:id="rId14"/>
    <p:sldId id="274" r:id="rId15"/>
    <p:sldId id="275" r:id="rId16"/>
    <p:sldId id="277" r:id="rId17"/>
    <p:sldId id="276" r:id="rId18"/>
    <p:sldId id="278" r:id="rId19"/>
    <p:sldId id="279" r:id="rId20"/>
    <p:sldId id="280" r:id="rId21"/>
    <p:sldId id="283" r:id="rId22"/>
    <p:sldId id="288" r:id="rId23"/>
    <p:sldId id="286" r:id="rId24"/>
  </p:sldIdLst>
  <p:sldSz cx="10693400" cy="7564438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3">
          <p15:clr>
            <a:srgbClr val="A4A3A4"/>
          </p15:clr>
        </p15:guide>
        <p15:guide id="2" pos="6522">
          <p15:clr>
            <a:srgbClr val="A4A3A4"/>
          </p15:clr>
        </p15:guide>
        <p15:guide id="3" pos="3368">
          <p15:clr>
            <a:srgbClr val="A4A3A4"/>
          </p15:clr>
        </p15:guide>
        <p15:guide id="4" pos="2229">
          <p15:clr>
            <a:srgbClr val="A4A3A4"/>
          </p15:clr>
        </p15:guide>
        <p15:guide id="5" pos="45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1358" y="62"/>
      </p:cViewPr>
      <p:guideLst>
        <p:guide orient="horz" pos="2383"/>
        <p:guide pos="6522"/>
        <p:guide pos="3368"/>
        <p:guide pos="2229"/>
        <p:guide pos="450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247775" y="1143000"/>
            <a:ext cx="43624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9624e07db3_6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9" name="Google Shape;329;g9624e07db3_6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9624e07db3_6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5" name="Google Shape;385;g9624e07db3_6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9624e07db3_6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1" name="Google Shape;391;g9624e07db3_6_1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2" name="Google Shape;392;g9624e07db3_6_1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no-NO"/>
              <a:t>13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9624e07db3_6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8" name="Google Shape;398;g9624e07db3_6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ea15ed580a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ea15ed580a_2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gea15ed580a_2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no-NO"/>
              <a:t>15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9624e07db3_6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4" name="Google Shape;404;g9624e07db3_6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9624e07db3_6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8" name="Google Shape;418;g9624e07db3_6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9624e07db3_6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4" name="Google Shape;424;g9624e07db3_6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9624e07db3_6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0" name="Google Shape;430;g9624e07db3_6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9624e07db3_6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8" name="Google Shape;448;g9624e07db3_6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9624e07db3_6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5" name="Google Shape;335;g9624e07db3_6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9624e07db3_6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1" name="Google Shape;341;g9624e07db3_6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9624e07db3_6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7" name="Google Shape;347;g9624e07db3_6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9624e07db3_6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3" name="Google Shape;353;g9624e07db3_6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9624e07db3_6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9" name="Google Shape;359;g9624e07db3_6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9624e07db3_6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7" name="Google Shape;367;g9624e07db3_6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9624e07db3_6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3" name="Google Shape;373;g9624e07db3_6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9624e07db3_6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9" name="Google Shape;379;g9624e07db3_6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lysbilde" type="title">
  <p:cSld name="TITLE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 txBox="1">
            <a:spLocks noGrp="1"/>
          </p:cNvSpPr>
          <p:nvPr>
            <p:ph type="ctrTitle"/>
          </p:nvPr>
        </p:nvSpPr>
        <p:spPr>
          <a:xfrm>
            <a:off x="802005" y="2349875"/>
            <a:ext cx="9089390" cy="1621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3" name="Google Shape;123;p22"/>
          <p:cNvSpPr txBox="1">
            <a:spLocks noGrp="1"/>
          </p:cNvSpPr>
          <p:nvPr>
            <p:ph type="subTitle" idx="1"/>
          </p:nvPr>
        </p:nvSpPr>
        <p:spPr>
          <a:xfrm>
            <a:off x="1604010" y="4286508"/>
            <a:ext cx="7485380" cy="1933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R="0" lvl="0" algn="ctr" rtl="0"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700"/>
              <a:buFont typeface="Arial"/>
              <a:buNone/>
              <a:defRPr sz="3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300"/>
              <a:buFont typeface="Arial"/>
              <a:buNone/>
              <a:defRPr sz="2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300"/>
              <a:buFont typeface="Arial"/>
              <a:buNone/>
              <a:defRPr sz="2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300"/>
              <a:buFont typeface="Arial"/>
              <a:buNone/>
              <a:defRPr sz="2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300"/>
              <a:buFont typeface="Arial"/>
              <a:buNone/>
              <a:defRPr sz="2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300"/>
              <a:buFont typeface="Arial"/>
              <a:buNone/>
              <a:defRPr sz="2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300"/>
              <a:buFont typeface="Arial"/>
              <a:buNone/>
              <a:defRPr sz="2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p22"/>
          <p:cNvSpPr txBox="1">
            <a:spLocks noGrp="1"/>
          </p:cNvSpPr>
          <p:nvPr>
            <p:ph type="dt" idx="10"/>
          </p:nvPr>
        </p:nvSpPr>
        <p:spPr>
          <a:xfrm>
            <a:off x="534670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5" name="Google Shape;125;p22"/>
          <p:cNvSpPr txBox="1">
            <a:spLocks noGrp="1"/>
          </p:cNvSpPr>
          <p:nvPr>
            <p:ph type="ftr" idx="11"/>
          </p:nvPr>
        </p:nvSpPr>
        <p:spPr>
          <a:xfrm>
            <a:off x="3653578" y="7011101"/>
            <a:ext cx="3386243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sldNum" idx="12"/>
          </p:nvPr>
        </p:nvSpPr>
        <p:spPr>
          <a:xfrm>
            <a:off x="7663603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ekst" type="vertTx">
  <p:cSld name="VERTICAL_TEXT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1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60" cy="126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0" name="Google Shape;180;p31"/>
          <p:cNvSpPr txBox="1">
            <a:spLocks noGrp="1"/>
          </p:cNvSpPr>
          <p:nvPr>
            <p:ph type="body" idx="1"/>
          </p:nvPr>
        </p:nvSpPr>
        <p:spPr>
          <a:xfrm rot="5400000">
            <a:off x="2850614" y="-550912"/>
            <a:ext cx="4992171" cy="962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L="457200" marR="0" lvl="0" indent="-463550" algn="l" rtl="0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318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–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»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1" name="Google Shape;181;p31"/>
          <p:cNvSpPr txBox="1">
            <a:spLocks noGrp="1"/>
          </p:cNvSpPr>
          <p:nvPr>
            <p:ph type="dt" idx="10"/>
          </p:nvPr>
        </p:nvSpPr>
        <p:spPr>
          <a:xfrm>
            <a:off x="534670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2" name="Google Shape;182;p31"/>
          <p:cNvSpPr txBox="1">
            <a:spLocks noGrp="1"/>
          </p:cNvSpPr>
          <p:nvPr>
            <p:ph type="ftr" idx="11"/>
          </p:nvPr>
        </p:nvSpPr>
        <p:spPr>
          <a:xfrm>
            <a:off x="3653578" y="7011101"/>
            <a:ext cx="3386243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3" name="Google Shape;183;p31"/>
          <p:cNvSpPr txBox="1">
            <a:spLocks noGrp="1"/>
          </p:cNvSpPr>
          <p:nvPr>
            <p:ph type="sldNum" idx="12"/>
          </p:nvPr>
        </p:nvSpPr>
        <p:spPr>
          <a:xfrm>
            <a:off x="7663603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ittel og tekst" type="vertTitleAndTx">
  <p:cSld name="VERTICAL_TITLE_AND_VERTICAL_TEXT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2"/>
          <p:cNvSpPr txBox="1">
            <a:spLocks noGrp="1"/>
          </p:cNvSpPr>
          <p:nvPr>
            <p:ph type="title"/>
          </p:nvPr>
        </p:nvSpPr>
        <p:spPr>
          <a:xfrm rot="5400000">
            <a:off x="5728585" y="2327058"/>
            <a:ext cx="6454276" cy="2406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6" name="Google Shape;186;p32"/>
          <p:cNvSpPr txBox="1">
            <a:spLocks noGrp="1"/>
          </p:cNvSpPr>
          <p:nvPr>
            <p:ph type="body" idx="1"/>
          </p:nvPr>
        </p:nvSpPr>
        <p:spPr>
          <a:xfrm rot="5400000">
            <a:off x="827443" y="10155"/>
            <a:ext cx="6454276" cy="7039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L="457200" marR="0" lvl="0" indent="-463550" algn="l" rtl="0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318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–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»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7" name="Google Shape;187;p32"/>
          <p:cNvSpPr txBox="1">
            <a:spLocks noGrp="1"/>
          </p:cNvSpPr>
          <p:nvPr>
            <p:ph type="dt" idx="10"/>
          </p:nvPr>
        </p:nvSpPr>
        <p:spPr>
          <a:xfrm>
            <a:off x="534670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8" name="Google Shape;188;p32"/>
          <p:cNvSpPr txBox="1">
            <a:spLocks noGrp="1"/>
          </p:cNvSpPr>
          <p:nvPr>
            <p:ph type="ftr" idx="11"/>
          </p:nvPr>
        </p:nvSpPr>
        <p:spPr>
          <a:xfrm>
            <a:off x="3653578" y="7011101"/>
            <a:ext cx="3386243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9" name="Google Shape;189;p32"/>
          <p:cNvSpPr txBox="1">
            <a:spLocks noGrp="1"/>
          </p:cNvSpPr>
          <p:nvPr>
            <p:ph type="sldNum" idx="12"/>
          </p:nvPr>
        </p:nvSpPr>
        <p:spPr>
          <a:xfrm>
            <a:off x="7663603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lysbilde" type="title">
  <p:cSld name="TITLE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4"/>
          <p:cNvSpPr txBox="1">
            <a:spLocks noGrp="1"/>
          </p:cNvSpPr>
          <p:nvPr>
            <p:ph type="ctrTitle"/>
          </p:nvPr>
        </p:nvSpPr>
        <p:spPr>
          <a:xfrm>
            <a:off x="802005" y="2349875"/>
            <a:ext cx="9089390" cy="1621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8" name="Google Shape;198;p34"/>
          <p:cNvSpPr txBox="1">
            <a:spLocks noGrp="1"/>
          </p:cNvSpPr>
          <p:nvPr>
            <p:ph type="subTitle" idx="1"/>
          </p:nvPr>
        </p:nvSpPr>
        <p:spPr>
          <a:xfrm>
            <a:off x="1604010" y="4286508"/>
            <a:ext cx="7485380" cy="1933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700"/>
              <a:buFont typeface="Arial"/>
              <a:buNone/>
              <a:defRPr sz="3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300"/>
              <a:buFont typeface="Arial"/>
              <a:buNone/>
              <a:defRPr sz="2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300"/>
              <a:buFont typeface="Arial"/>
              <a:buNone/>
              <a:defRPr sz="2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300"/>
              <a:buFont typeface="Arial"/>
              <a:buNone/>
              <a:defRPr sz="2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300"/>
              <a:buFont typeface="Arial"/>
              <a:buNone/>
              <a:defRPr sz="2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300"/>
              <a:buFont typeface="Arial"/>
              <a:buNone/>
              <a:defRPr sz="2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300"/>
              <a:buFont typeface="Arial"/>
              <a:buNone/>
              <a:defRPr sz="2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9" name="Google Shape;199;p34"/>
          <p:cNvSpPr txBox="1">
            <a:spLocks noGrp="1"/>
          </p:cNvSpPr>
          <p:nvPr>
            <p:ph type="dt" idx="10"/>
          </p:nvPr>
        </p:nvSpPr>
        <p:spPr>
          <a:xfrm>
            <a:off x="534670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0" name="Google Shape;200;p34"/>
          <p:cNvSpPr txBox="1">
            <a:spLocks noGrp="1"/>
          </p:cNvSpPr>
          <p:nvPr>
            <p:ph type="ftr" idx="11"/>
          </p:nvPr>
        </p:nvSpPr>
        <p:spPr>
          <a:xfrm>
            <a:off x="3653578" y="7011101"/>
            <a:ext cx="3386243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1" name="Google Shape;201;p34"/>
          <p:cNvSpPr txBox="1">
            <a:spLocks noGrp="1"/>
          </p:cNvSpPr>
          <p:nvPr>
            <p:ph type="sldNum" idx="12"/>
          </p:nvPr>
        </p:nvSpPr>
        <p:spPr>
          <a:xfrm>
            <a:off x="7663603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 type="obj">
  <p:cSld name="OBJECT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5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60" cy="126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4" name="Google Shape;204;p35"/>
          <p:cNvSpPr txBox="1">
            <a:spLocks noGrp="1"/>
          </p:cNvSpPr>
          <p:nvPr>
            <p:ph type="body" idx="1"/>
          </p:nvPr>
        </p:nvSpPr>
        <p:spPr>
          <a:xfrm>
            <a:off x="534670" y="1765033"/>
            <a:ext cx="9624060" cy="4992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L="457200" marR="0" lvl="0" indent="-46355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–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»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5" name="Google Shape;205;p35"/>
          <p:cNvSpPr txBox="1">
            <a:spLocks noGrp="1"/>
          </p:cNvSpPr>
          <p:nvPr>
            <p:ph type="dt" idx="10"/>
          </p:nvPr>
        </p:nvSpPr>
        <p:spPr>
          <a:xfrm>
            <a:off x="534670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6" name="Google Shape;206;p35"/>
          <p:cNvSpPr txBox="1">
            <a:spLocks noGrp="1"/>
          </p:cNvSpPr>
          <p:nvPr>
            <p:ph type="ftr" idx="11"/>
          </p:nvPr>
        </p:nvSpPr>
        <p:spPr>
          <a:xfrm>
            <a:off x="3653578" y="7011101"/>
            <a:ext cx="3386243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7" name="Google Shape;207;p35"/>
          <p:cNvSpPr txBox="1">
            <a:spLocks noGrp="1"/>
          </p:cNvSpPr>
          <p:nvPr>
            <p:ph type="sldNum" idx="12"/>
          </p:nvPr>
        </p:nvSpPr>
        <p:spPr>
          <a:xfrm>
            <a:off x="7663603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t" type="blank">
  <p:cSld name="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6"/>
          <p:cNvSpPr txBox="1">
            <a:spLocks noGrp="1"/>
          </p:cNvSpPr>
          <p:nvPr>
            <p:ph type="dt" idx="10"/>
          </p:nvPr>
        </p:nvSpPr>
        <p:spPr>
          <a:xfrm>
            <a:off x="534670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0" name="Google Shape;210;p36"/>
          <p:cNvSpPr txBox="1">
            <a:spLocks noGrp="1"/>
          </p:cNvSpPr>
          <p:nvPr>
            <p:ph type="ftr" idx="11"/>
          </p:nvPr>
        </p:nvSpPr>
        <p:spPr>
          <a:xfrm>
            <a:off x="3653578" y="7011101"/>
            <a:ext cx="3386243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1" name="Google Shape;211;p36"/>
          <p:cNvSpPr txBox="1">
            <a:spLocks noGrp="1"/>
          </p:cNvSpPr>
          <p:nvPr>
            <p:ph type="sldNum" idx="12"/>
          </p:nvPr>
        </p:nvSpPr>
        <p:spPr>
          <a:xfrm>
            <a:off x="7663603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" type="secHead">
  <p:cSld name="SECTION_HEADER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7"/>
          <p:cNvSpPr txBox="1">
            <a:spLocks noGrp="1"/>
          </p:cNvSpPr>
          <p:nvPr>
            <p:ph type="title"/>
          </p:nvPr>
        </p:nvSpPr>
        <p:spPr>
          <a:xfrm>
            <a:off x="844705" y="4860843"/>
            <a:ext cx="9089390" cy="1502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4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4" name="Google Shape;214;p37"/>
          <p:cNvSpPr txBox="1">
            <a:spLocks noGrp="1"/>
          </p:cNvSpPr>
          <p:nvPr>
            <p:ph type="body" idx="1"/>
          </p:nvPr>
        </p:nvSpPr>
        <p:spPr>
          <a:xfrm>
            <a:off x="844705" y="3206126"/>
            <a:ext cx="9089390" cy="1654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300"/>
              <a:buFont typeface="Arial"/>
              <a:buNone/>
              <a:defRPr sz="2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5" name="Google Shape;215;p37"/>
          <p:cNvSpPr txBox="1">
            <a:spLocks noGrp="1"/>
          </p:cNvSpPr>
          <p:nvPr>
            <p:ph type="dt" idx="10"/>
          </p:nvPr>
        </p:nvSpPr>
        <p:spPr>
          <a:xfrm>
            <a:off x="534670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6" name="Google Shape;216;p37"/>
          <p:cNvSpPr txBox="1">
            <a:spLocks noGrp="1"/>
          </p:cNvSpPr>
          <p:nvPr>
            <p:ph type="ftr" idx="11"/>
          </p:nvPr>
        </p:nvSpPr>
        <p:spPr>
          <a:xfrm>
            <a:off x="3653578" y="7011101"/>
            <a:ext cx="3386243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7" name="Google Shape;217;p37"/>
          <p:cNvSpPr txBox="1">
            <a:spLocks noGrp="1"/>
          </p:cNvSpPr>
          <p:nvPr>
            <p:ph type="sldNum" idx="12"/>
          </p:nvPr>
        </p:nvSpPr>
        <p:spPr>
          <a:xfrm>
            <a:off x="7663603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 innholdsdeler" type="twoObj">
  <p:cSld name="TWO_OBJECTS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8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60" cy="126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0" name="Google Shape;220;p38"/>
          <p:cNvSpPr txBox="1">
            <a:spLocks noGrp="1"/>
          </p:cNvSpPr>
          <p:nvPr>
            <p:ph type="body" idx="1"/>
          </p:nvPr>
        </p:nvSpPr>
        <p:spPr>
          <a:xfrm>
            <a:off x="534670" y="1765033"/>
            <a:ext cx="4722918" cy="4992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1" name="Google Shape;221;p38"/>
          <p:cNvSpPr txBox="1">
            <a:spLocks noGrp="1"/>
          </p:cNvSpPr>
          <p:nvPr>
            <p:ph type="body" idx="2"/>
          </p:nvPr>
        </p:nvSpPr>
        <p:spPr>
          <a:xfrm>
            <a:off x="5435812" y="1765033"/>
            <a:ext cx="4722918" cy="4992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2" name="Google Shape;222;p38"/>
          <p:cNvSpPr txBox="1">
            <a:spLocks noGrp="1"/>
          </p:cNvSpPr>
          <p:nvPr>
            <p:ph type="dt" idx="10"/>
          </p:nvPr>
        </p:nvSpPr>
        <p:spPr>
          <a:xfrm>
            <a:off x="534670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3" name="Google Shape;223;p38"/>
          <p:cNvSpPr txBox="1">
            <a:spLocks noGrp="1"/>
          </p:cNvSpPr>
          <p:nvPr>
            <p:ph type="ftr" idx="11"/>
          </p:nvPr>
        </p:nvSpPr>
        <p:spPr>
          <a:xfrm>
            <a:off x="3653578" y="7011101"/>
            <a:ext cx="3386243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4" name="Google Shape;224;p38"/>
          <p:cNvSpPr txBox="1">
            <a:spLocks noGrp="1"/>
          </p:cNvSpPr>
          <p:nvPr>
            <p:ph type="sldNum" idx="12"/>
          </p:nvPr>
        </p:nvSpPr>
        <p:spPr>
          <a:xfrm>
            <a:off x="7663603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menligning" type="twoTxTwoObj">
  <p:cSld name="TWO_OBJECTS_WITH_TEXT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9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60" cy="126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7" name="Google Shape;227;p39"/>
          <p:cNvSpPr txBox="1">
            <a:spLocks noGrp="1"/>
          </p:cNvSpPr>
          <p:nvPr>
            <p:ph type="body" idx="1"/>
          </p:nvPr>
        </p:nvSpPr>
        <p:spPr>
          <a:xfrm>
            <a:off x="534670" y="1693241"/>
            <a:ext cx="4724775" cy="705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8" name="Google Shape;228;p39"/>
          <p:cNvSpPr txBox="1">
            <a:spLocks noGrp="1"/>
          </p:cNvSpPr>
          <p:nvPr>
            <p:ph type="body" idx="2"/>
          </p:nvPr>
        </p:nvSpPr>
        <p:spPr>
          <a:xfrm>
            <a:off x="534670" y="2398903"/>
            <a:ext cx="4724775" cy="435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L="457200" marR="0" lvl="0" indent="-406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–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9" name="Google Shape;229;p39"/>
          <p:cNvSpPr txBox="1">
            <a:spLocks noGrp="1"/>
          </p:cNvSpPr>
          <p:nvPr>
            <p:ph type="body" idx="3"/>
          </p:nvPr>
        </p:nvSpPr>
        <p:spPr>
          <a:xfrm>
            <a:off x="5432099" y="1693241"/>
            <a:ext cx="4726631" cy="705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0" name="Google Shape;230;p39"/>
          <p:cNvSpPr txBox="1">
            <a:spLocks noGrp="1"/>
          </p:cNvSpPr>
          <p:nvPr>
            <p:ph type="body" idx="4"/>
          </p:nvPr>
        </p:nvSpPr>
        <p:spPr>
          <a:xfrm>
            <a:off x="5432099" y="2398903"/>
            <a:ext cx="4726631" cy="435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L="457200" marR="0" lvl="0" indent="-406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–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1" name="Google Shape;231;p39"/>
          <p:cNvSpPr txBox="1">
            <a:spLocks noGrp="1"/>
          </p:cNvSpPr>
          <p:nvPr>
            <p:ph type="dt" idx="10"/>
          </p:nvPr>
        </p:nvSpPr>
        <p:spPr>
          <a:xfrm>
            <a:off x="534670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2" name="Google Shape;232;p39"/>
          <p:cNvSpPr txBox="1">
            <a:spLocks noGrp="1"/>
          </p:cNvSpPr>
          <p:nvPr>
            <p:ph type="ftr" idx="11"/>
          </p:nvPr>
        </p:nvSpPr>
        <p:spPr>
          <a:xfrm>
            <a:off x="3653578" y="7011101"/>
            <a:ext cx="3386243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3" name="Google Shape;233;p39"/>
          <p:cNvSpPr txBox="1">
            <a:spLocks noGrp="1"/>
          </p:cNvSpPr>
          <p:nvPr>
            <p:ph type="sldNum" idx="12"/>
          </p:nvPr>
        </p:nvSpPr>
        <p:spPr>
          <a:xfrm>
            <a:off x="7663603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hold med tekst" type="objTx">
  <p:cSld name="OBJECT_WITH_CAPTION_TEXT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0"/>
          <p:cNvSpPr txBox="1">
            <a:spLocks noGrp="1"/>
          </p:cNvSpPr>
          <p:nvPr>
            <p:ph type="title"/>
          </p:nvPr>
        </p:nvSpPr>
        <p:spPr>
          <a:xfrm>
            <a:off x="534670" y="301176"/>
            <a:ext cx="3518055" cy="1281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3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6" name="Google Shape;236;p40"/>
          <p:cNvSpPr txBox="1">
            <a:spLocks noGrp="1"/>
          </p:cNvSpPr>
          <p:nvPr>
            <p:ph type="body" idx="1"/>
          </p:nvPr>
        </p:nvSpPr>
        <p:spPr>
          <a:xfrm>
            <a:off x="4180822" y="301176"/>
            <a:ext cx="5977908" cy="6456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L="457200" marR="0" lvl="0" indent="-46355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–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»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7" name="Google Shape;237;p40"/>
          <p:cNvSpPr txBox="1">
            <a:spLocks noGrp="1"/>
          </p:cNvSpPr>
          <p:nvPr>
            <p:ph type="body" idx="2"/>
          </p:nvPr>
        </p:nvSpPr>
        <p:spPr>
          <a:xfrm>
            <a:off x="534670" y="1582926"/>
            <a:ext cx="3518055" cy="5174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8" name="Google Shape;238;p40"/>
          <p:cNvSpPr txBox="1">
            <a:spLocks noGrp="1"/>
          </p:cNvSpPr>
          <p:nvPr>
            <p:ph type="dt" idx="10"/>
          </p:nvPr>
        </p:nvSpPr>
        <p:spPr>
          <a:xfrm>
            <a:off x="534670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9" name="Google Shape;239;p40"/>
          <p:cNvSpPr txBox="1">
            <a:spLocks noGrp="1"/>
          </p:cNvSpPr>
          <p:nvPr>
            <p:ph type="ftr" idx="11"/>
          </p:nvPr>
        </p:nvSpPr>
        <p:spPr>
          <a:xfrm>
            <a:off x="3653578" y="7011101"/>
            <a:ext cx="3386243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0" name="Google Shape;240;p40"/>
          <p:cNvSpPr txBox="1">
            <a:spLocks noGrp="1"/>
          </p:cNvSpPr>
          <p:nvPr>
            <p:ph type="sldNum" idx="12"/>
          </p:nvPr>
        </p:nvSpPr>
        <p:spPr>
          <a:xfrm>
            <a:off x="7663603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e med tekst" type="picTx">
  <p:cSld name="PICTURE_WITH_CAPTION_TEXT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1"/>
          <p:cNvSpPr txBox="1">
            <a:spLocks noGrp="1"/>
          </p:cNvSpPr>
          <p:nvPr>
            <p:ph type="title"/>
          </p:nvPr>
        </p:nvSpPr>
        <p:spPr>
          <a:xfrm>
            <a:off x="2095981" y="5295098"/>
            <a:ext cx="6416040" cy="62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3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3" name="Google Shape;243;p41"/>
          <p:cNvSpPr>
            <a:spLocks noGrp="1"/>
          </p:cNvSpPr>
          <p:nvPr>
            <p:ph type="pic" idx="2"/>
          </p:nvPr>
        </p:nvSpPr>
        <p:spPr>
          <a:xfrm>
            <a:off x="2095981" y="675895"/>
            <a:ext cx="6416040" cy="4538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4" name="Google Shape;244;p41"/>
          <p:cNvSpPr txBox="1">
            <a:spLocks noGrp="1"/>
          </p:cNvSpPr>
          <p:nvPr>
            <p:ph type="body" idx="1"/>
          </p:nvPr>
        </p:nvSpPr>
        <p:spPr>
          <a:xfrm>
            <a:off x="2095981" y="5920214"/>
            <a:ext cx="6416040" cy="887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5" name="Google Shape;245;p41"/>
          <p:cNvSpPr txBox="1">
            <a:spLocks noGrp="1"/>
          </p:cNvSpPr>
          <p:nvPr>
            <p:ph type="dt" idx="10"/>
          </p:nvPr>
        </p:nvSpPr>
        <p:spPr>
          <a:xfrm>
            <a:off x="534670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6" name="Google Shape;246;p41"/>
          <p:cNvSpPr txBox="1">
            <a:spLocks noGrp="1"/>
          </p:cNvSpPr>
          <p:nvPr>
            <p:ph type="ftr" idx="11"/>
          </p:nvPr>
        </p:nvSpPr>
        <p:spPr>
          <a:xfrm>
            <a:off x="3653578" y="7011101"/>
            <a:ext cx="3386243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7" name="Google Shape;247;p41"/>
          <p:cNvSpPr txBox="1">
            <a:spLocks noGrp="1"/>
          </p:cNvSpPr>
          <p:nvPr>
            <p:ph type="sldNum" idx="12"/>
          </p:nvPr>
        </p:nvSpPr>
        <p:spPr>
          <a:xfrm>
            <a:off x="7663603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 type="obj">
  <p:cSld name="OBJEC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60" cy="126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9" name="Google Shape;129;p23"/>
          <p:cNvSpPr txBox="1">
            <a:spLocks noGrp="1"/>
          </p:cNvSpPr>
          <p:nvPr>
            <p:ph type="body" idx="1"/>
          </p:nvPr>
        </p:nvSpPr>
        <p:spPr>
          <a:xfrm>
            <a:off x="534670" y="1765033"/>
            <a:ext cx="9624060" cy="4992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L="457200" marR="0" lvl="0" indent="-463550" algn="l" rtl="0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318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–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»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0" name="Google Shape;130;p23"/>
          <p:cNvSpPr txBox="1">
            <a:spLocks noGrp="1"/>
          </p:cNvSpPr>
          <p:nvPr>
            <p:ph type="dt" idx="10"/>
          </p:nvPr>
        </p:nvSpPr>
        <p:spPr>
          <a:xfrm>
            <a:off x="534670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1" name="Google Shape;131;p23"/>
          <p:cNvSpPr txBox="1">
            <a:spLocks noGrp="1"/>
          </p:cNvSpPr>
          <p:nvPr>
            <p:ph type="ftr" idx="11"/>
          </p:nvPr>
        </p:nvSpPr>
        <p:spPr>
          <a:xfrm>
            <a:off x="3653578" y="7011101"/>
            <a:ext cx="3386243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sldNum" idx="12"/>
          </p:nvPr>
        </p:nvSpPr>
        <p:spPr>
          <a:xfrm>
            <a:off x="7663603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ekst" type="vertTx">
  <p:cSld name="VERTICAL_TEXT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2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60" cy="126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0" name="Google Shape;250;p42"/>
          <p:cNvSpPr txBox="1">
            <a:spLocks noGrp="1"/>
          </p:cNvSpPr>
          <p:nvPr>
            <p:ph type="body" idx="1"/>
          </p:nvPr>
        </p:nvSpPr>
        <p:spPr>
          <a:xfrm rot="5400000">
            <a:off x="2850614" y="-550912"/>
            <a:ext cx="4992171" cy="962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L="457200" marR="0" lvl="0" indent="-46355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–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»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1" name="Google Shape;251;p42"/>
          <p:cNvSpPr txBox="1">
            <a:spLocks noGrp="1"/>
          </p:cNvSpPr>
          <p:nvPr>
            <p:ph type="dt" idx="10"/>
          </p:nvPr>
        </p:nvSpPr>
        <p:spPr>
          <a:xfrm>
            <a:off x="534670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2" name="Google Shape;252;p42"/>
          <p:cNvSpPr txBox="1">
            <a:spLocks noGrp="1"/>
          </p:cNvSpPr>
          <p:nvPr>
            <p:ph type="ftr" idx="11"/>
          </p:nvPr>
        </p:nvSpPr>
        <p:spPr>
          <a:xfrm>
            <a:off x="3653578" y="7011101"/>
            <a:ext cx="3386243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3" name="Google Shape;253;p42"/>
          <p:cNvSpPr txBox="1">
            <a:spLocks noGrp="1"/>
          </p:cNvSpPr>
          <p:nvPr>
            <p:ph type="sldNum" idx="12"/>
          </p:nvPr>
        </p:nvSpPr>
        <p:spPr>
          <a:xfrm>
            <a:off x="7663603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ittel og tekst" type="vertTitleAndTx">
  <p:cSld name="VERTICAL_TITLE_AND_VERTICAL_TEXT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3"/>
          <p:cNvSpPr txBox="1">
            <a:spLocks noGrp="1"/>
          </p:cNvSpPr>
          <p:nvPr>
            <p:ph type="title"/>
          </p:nvPr>
        </p:nvSpPr>
        <p:spPr>
          <a:xfrm rot="5400000">
            <a:off x="5728585" y="2327058"/>
            <a:ext cx="6454276" cy="2406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6" name="Google Shape;256;p43"/>
          <p:cNvSpPr txBox="1">
            <a:spLocks noGrp="1"/>
          </p:cNvSpPr>
          <p:nvPr>
            <p:ph type="body" idx="1"/>
          </p:nvPr>
        </p:nvSpPr>
        <p:spPr>
          <a:xfrm rot="5400000">
            <a:off x="827443" y="10155"/>
            <a:ext cx="6454276" cy="7039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L="457200" marR="0" lvl="0" indent="-46355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–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»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7" name="Google Shape;257;p43"/>
          <p:cNvSpPr txBox="1">
            <a:spLocks noGrp="1"/>
          </p:cNvSpPr>
          <p:nvPr>
            <p:ph type="dt" idx="10"/>
          </p:nvPr>
        </p:nvSpPr>
        <p:spPr>
          <a:xfrm>
            <a:off x="534670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8" name="Google Shape;258;p43"/>
          <p:cNvSpPr txBox="1">
            <a:spLocks noGrp="1"/>
          </p:cNvSpPr>
          <p:nvPr>
            <p:ph type="ftr" idx="11"/>
          </p:nvPr>
        </p:nvSpPr>
        <p:spPr>
          <a:xfrm>
            <a:off x="3653578" y="7011101"/>
            <a:ext cx="3386243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9" name="Google Shape;259;p43"/>
          <p:cNvSpPr txBox="1">
            <a:spLocks noGrp="1"/>
          </p:cNvSpPr>
          <p:nvPr>
            <p:ph type="sldNum" idx="12"/>
          </p:nvPr>
        </p:nvSpPr>
        <p:spPr>
          <a:xfrm>
            <a:off x="7663603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t" type="blank">
  <p:cSld name="BLANK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>
            <a:spLocks noGrp="1"/>
          </p:cNvSpPr>
          <p:nvPr>
            <p:ph type="dt" idx="10"/>
          </p:nvPr>
        </p:nvSpPr>
        <p:spPr>
          <a:xfrm>
            <a:off x="534670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5" name="Google Shape;135;p24"/>
          <p:cNvSpPr txBox="1">
            <a:spLocks noGrp="1"/>
          </p:cNvSpPr>
          <p:nvPr>
            <p:ph type="ftr" idx="11"/>
          </p:nvPr>
        </p:nvSpPr>
        <p:spPr>
          <a:xfrm>
            <a:off x="3653578" y="7011101"/>
            <a:ext cx="3386243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6" name="Google Shape;136;p24"/>
          <p:cNvSpPr txBox="1">
            <a:spLocks noGrp="1"/>
          </p:cNvSpPr>
          <p:nvPr>
            <p:ph type="sldNum" idx="12"/>
          </p:nvPr>
        </p:nvSpPr>
        <p:spPr>
          <a:xfrm>
            <a:off x="7663603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" type="secHead">
  <p:cSld name="SECTION_HEADER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>
            <a:spLocks noGrp="1"/>
          </p:cNvSpPr>
          <p:nvPr>
            <p:ph type="title"/>
          </p:nvPr>
        </p:nvSpPr>
        <p:spPr>
          <a:xfrm>
            <a:off x="844705" y="4860843"/>
            <a:ext cx="9089390" cy="1502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4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9" name="Google Shape;139;p25"/>
          <p:cNvSpPr txBox="1">
            <a:spLocks noGrp="1"/>
          </p:cNvSpPr>
          <p:nvPr>
            <p:ph type="body" idx="1"/>
          </p:nvPr>
        </p:nvSpPr>
        <p:spPr>
          <a:xfrm>
            <a:off x="844705" y="3206126"/>
            <a:ext cx="9089390" cy="1654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b" anchorCtr="0">
            <a:noAutofit/>
          </a:bodyPr>
          <a:lstStyle>
            <a:lvl1pPr marL="457200" marR="0" lvl="0" indent="-228600" algn="l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300"/>
              <a:buFont typeface="Arial"/>
              <a:buNone/>
              <a:defRPr sz="23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0" name="Google Shape;140;p25"/>
          <p:cNvSpPr txBox="1">
            <a:spLocks noGrp="1"/>
          </p:cNvSpPr>
          <p:nvPr>
            <p:ph type="dt" idx="10"/>
          </p:nvPr>
        </p:nvSpPr>
        <p:spPr>
          <a:xfrm>
            <a:off x="534670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1" name="Google Shape;141;p25"/>
          <p:cNvSpPr txBox="1">
            <a:spLocks noGrp="1"/>
          </p:cNvSpPr>
          <p:nvPr>
            <p:ph type="ftr" idx="11"/>
          </p:nvPr>
        </p:nvSpPr>
        <p:spPr>
          <a:xfrm>
            <a:off x="3653578" y="7011101"/>
            <a:ext cx="3386243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2" name="Google Shape;142;p25"/>
          <p:cNvSpPr txBox="1">
            <a:spLocks noGrp="1"/>
          </p:cNvSpPr>
          <p:nvPr>
            <p:ph type="sldNum" idx="12"/>
          </p:nvPr>
        </p:nvSpPr>
        <p:spPr>
          <a:xfrm>
            <a:off x="7663603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 innholdsdeler" type="twoObj">
  <p:cSld name="TWO_OBJECTS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6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60" cy="126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5" name="Google Shape;145;p26"/>
          <p:cNvSpPr txBox="1">
            <a:spLocks noGrp="1"/>
          </p:cNvSpPr>
          <p:nvPr>
            <p:ph type="body" idx="1"/>
          </p:nvPr>
        </p:nvSpPr>
        <p:spPr>
          <a:xfrm>
            <a:off x="534670" y="1765033"/>
            <a:ext cx="4722918" cy="4992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L="457200" marR="0" lvl="0" indent="-4318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Google Shape;146;p26"/>
          <p:cNvSpPr txBox="1">
            <a:spLocks noGrp="1"/>
          </p:cNvSpPr>
          <p:nvPr>
            <p:ph type="body" idx="2"/>
          </p:nvPr>
        </p:nvSpPr>
        <p:spPr>
          <a:xfrm>
            <a:off x="5435812" y="1765033"/>
            <a:ext cx="4722918" cy="4992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L="457200" marR="0" lvl="0" indent="-4318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7" name="Google Shape;147;p26"/>
          <p:cNvSpPr txBox="1">
            <a:spLocks noGrp="1"/>
          </p:cNvSpPr>
          <p:nvPr>
            <p:ph type="dt" idx="10"/>
          </p:nvPr>
        </p:nvSpPr>
        <p:spPr>
          <a:xfrm>
            <a:off x="534670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8" name="Google Shape;148;p26"/>
          <p:cNvSpPr txBox="1">
            <a:spLocks noGrp="1"/>
          </p:cNvSpPr>
          <p:nvPr>
            <p:ph type="ftr" idx="11"/>
          </p:nvPr>
        </p:nvSpPr>
        <p:spPr>
          <a:xfrm>
            <a:off x="3653578" y="7011101"/>
            <a:ext cx="3386243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9" name="Google Shape;149;p26"/>
          <p:cNvSpPr txBox="1">
            <a:spLocks noGrp="1"/>
          </p:cNvSpPr>
          <p:nvPr>
            <p:ph type="sldNum" idx="12"/>
          </p:nvPr>
        </p:nvSpPr>
        <p:spPr>
          <a:xfrm>
            <a:off x="7663603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menligning" type="twoTxTwoObj">
  <p:cSld name="TWO_OBJECTS_WITH_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7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60" cy="126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2" name="Google Shape;152;p27"/>
          <p:cNvSpPr txBox="1">
            <a:spLocks noGrp="1"/>
          </p:cNvSpPr>
          <p:nvPr>
            <p:ph type="body" idx="1"/>
          </p:nvPr>
        </p:nvSpPr>
        <p:spPr>
          <a:xfrm>
            <a:off x="534670" y="1693241"/>
            <a:ext cx="4724775" cy="705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b" anchorCtr="0">
            <a:noAutofit/>
          </a:bodyPr>
          <a:lstStyle>
            <a:lvl1pPr marL="457200" marR="0" lvl="0" indent="-2286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3" name="Google Shape;153;p27"/>
          <p:cNvSpPr txBox="1">
            <a:spLocks noGrp="1"/>
          </p:cNvSpPr>
          <p:nvPr>
            <p:ph type="body" idx="2"/>
          </p:nvPr>
        </p:nvSpPr>
        <p:spPr>
          <a:xfrm>
            <a:off x="534670" y="2398903"/>
            <a:ext cx="4724775" cy="435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L="457200" marR="0" lvl="0" indent="-4064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–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4" name="Google Shape;154;p27"/>
          <p:cNvSpPr txBox="1">
            <a:spLocks noGrp="1"/>
          </p:cNvSpPr>
          <p:nvPr>
            <p:ph type="body" idx="3"/>
          </p:nvPr>
        </p:nvSpPr>
        <p:spPr>
          <a:xfrm>
            <a:off x="5432099" y="1693241"/>
            <a:ext cx="4726631" cy="705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b" anchorCtr="0">
            <a:noAutofit/>
          </a:bodyPr>
          <a:lstStyle>
            <a:lvl1pPr marL="457200" marR="0" lvl="0" indent="-2286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5" name="Google Shape;155;p27"/>
          <p:cNvSpPr txBox="1">
            <a:spLocks noGrp="1"/>
          </p:cNvSpPr>
          <p:nvPr>
            <p:ph type="body" idx="4"/>
          </p:nvPr>
        </p:nvSpPr>
        <p:spPr>
          <a:xfrm>
            <a:off x="5432099" y="2398903"/>
            <a:ext cx="4726631" cy="435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L="457200" marR="0" lvl="0" indent="-4064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–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19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6" name="Google Shape;156;p27"/>
          <p:cNvSpPr txBox="1">
            <a:spLocks noGrp="1"/>
          </p:cNvSpPr>
          <p:nvPr>
            <p:ph type="dt" idx="10"/>
          </p:nvPr>
        </p:nvSpPr>
        <p:spPr>
          <a:xfrm>
            <a:off x="534670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7" name="Google Shape;157;p27"/>
          <p:cNvSpPr txBox="1">
            <a:spLocks noGrp="1"/>
          </p:cNvSpPr>
          <p:nvPr>
            <p:ph type="ftr" idx="11"/>
          </p:nvPr>
        </p:nvSpPr>
        <p:spPr>
          <a:xfrm>
            <a:off x="3653578" y="7011101"/>
            <a:ext cx="3386243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8" name="Google Shape;158;p27"/>
          <p:cNvSpPr txBox="1">
            <a:spLocks noGrp="1"/>
          </p:cNvSpPr>
          <p:nvPr>
            <p:ph type="sldNum" idx="12"/>
          </p:nvPr>
        </p:nvSpPr>
        <p:spPr>
          <a:xfrm>
            <a:off x="7663603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re tittel" type="titleOnly">
  <p:cSld name="TITLE_ONLY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8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60" cy="126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1" name="Google Shape;161;p28"/>
          <p:cNvSpPr txBox="1">
            <a:spLocks noGrp="1"/>
          </p:cNvSpPr>
          <p:nvPr>
            <p:ph type="dt" idx="10"/>
          </p:nvPr>
        </p:nvSpPr>
        <p:spPr>
          <a:xfrm>
            <a:off x="534670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2" name="Google Shape;162;p28"/>
          <p:cNvSpPr txBox="1">
            <a:spLocks noGrp="1"/>
          </p:cNvSpPr>
          <p:nvPr>
            <p:ph type="ftr" idx="11"/>
          </p:nvPr>
        </p:nvSpPr>
        <p:spPr>
          <a:xfrm>
            <a:off x="3653578" y="7011101"/>
            <a:ext cx="3386243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3" name="Google Shape;163;p28"/>
          <p:cNvSpPr txBox="1">
            <a:spLocks noGrp="1"/>
          </p:cNvSpPr>
          <p:nvPr>
            <p:ph type="sldNum" idx="12"/>
          </p:nvPr>
        </p:nvSpPr>
        <p:spPr>
          <a:xfrm>
            <a:off x="7663603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hold med tekst" type="objTx">
  <p:cSld name="OBJECT_WITH_CAPTION_TEXT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9"/>
          <p:cNvSpPr txBox="1">
            <a:spLocks noGrp="1"/>
          </p:cNvSpPr>
          <p:nvPr>
            <p:ph type="title"/>
          </p:nvPr>
        </p:nvSpPr>
        <p:spPr>
          <a:xfrm>
            <a:off x="534670" y="301176"/>
            <a:ext cx="3518055" cy="1281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3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6" name="Google Shape;166;p29"/>
          <p:cNvSpPr txBox="1">
            <a:spLocks noGrp="1"/>
          </p:cNvSpPr>
          <p:nvPr>
            <p:ph type="body" idx="1"/>
          </p:nvPr>
        </p:nvSpPr>
        <p:spPr>
          <a:xfrm>
            <a:off x="4180822" y="301176"/>
            <a:ext cx="5977908" cy="6456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L="457200" marR="0" lvl="0" indent="-463550" algn="l" rtl="0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318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–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»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7" name="Google Shape;167;p29"/>
          <p:cNvSpPr txBox="1">
            <a:spLocks noGrp="1"/>
          </p:cNvSpPr>
          <p:nvPr>
            <p:ph type="body" idx="2"/>
          </p:nvPr>
        </p:nvSpPr>
        <p:spPr>
          <a:xfrm>
            <a:off x="534670" y="1582926"/>
            <a:ext cx="3518055" cy="5174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L="457200" marR="0" lvl="0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8" name="Google Shape;168;p29"/>
          <p:cNvSpPr txBox="1">
            <a:spLocks noGrp="1"/>
          </p:cNvSpPr>
          <p:nvPr>
            <p:ph type="dt" idx="10"/>
          </p:nvPr>
        </p:nvSpPr>
        <p:spPr>
          <a:xfrm>
            <a:off x="534670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9" name="Google Shape;169;p29"/>
          <p:cNvSpPr txBox="1">
            <a:spLocks noGrp="1"/>
          </p:cNvSpPr>
          <p:nvPr>
            <p:ph type="ftr" idx="11"/>
          </p:nvPr>
        </p:nvSpPr>
        <p:spPr>
          <a:xfrm>
            <a:off x="3653578" y="7011101"/>
            <a:ext cx="3386243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0" name="Google Shape;170;p29"/>
          <p:cNvSpPr txBox="1">
            <a:spLocks noGrp="1"/>
          </p:cNvSpPr>
          <p:nvPr>
            <p:ph type="sldNum" idx="12"/>
          </p:nvPr>
        </p:nvSpPr>
        <p:spPr>
          <a:xfrm>
            <a:off x="7663603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e med tekst" type="picTx">
  <p:cSld name="PICTURE_WITH_CAPTION_TEXT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0"/>
          <p:cNvSpPr txBox="1">
            <a:spLocks noGrp="1"/>
          </p:cNvSpPr>
          <p:nvPr>
            <p:ph type="title"/>
          </p:nvPr>
        </p:nvSpPr>
        <p:spPr>
          <a:xfrm>
            <a:off x="2095981" y="5295098"/>
            <a:ext cx="6416040" cy="62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3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3" name="Google Shape;173;p30"/>
          <p:cNvSpPr>
            <a:spLocks noGrp="1"/>
          </p:cNvSpPr>
          <p:nvPr>
            <p:ph type="pic" idx="2"/>
          </p:nvPr>
        </p:nvSpPr>
        <p:spPr>
          <a:xfrm>
            <a:off x="2095981" y="675895"/>
            <a:ext cx="6416040" cy="4538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R="0" lvl="0" algn="l" rtl="0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4" name="Google Shape;174;p30"/>
          <p:cNvSpPr txBox="1">
            <a:spLocks noGrp="1"/>
          </p:cNvSpPr>
          <p:nvPr>
            <p:ph type="body" idx="1"/>
          </p:nvPr>
        </p:nvSpPr>
        <p:spPr>
          <a:xfrm>
            <a:off x="2095981" y="5920214"/>
            <a:ext cx="6416040" cy="887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L="457200" marR="0" lvl="0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5" name="Google Shape;175;p30"/>
          <p:cNvSpPr txBox="1">
            <a:spLocks noGrp="1"/>
          </p:cNvSpPr>
          <p:nvPr>
            <p:ph type="dt" idx="10"/>
          </p:nvPr>
        </p:nvSpPr>
        <p:spPr>
          <a:xfrm>
            <a:off x="534670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6" name="Google Shape;176;p30"/>
          <p:cNvSpPr txBox="1">
            <a:spLocks noGrp="1"/>
          </p:cNvSpPr>
          <p:nvPr>
            <p:ph type="ftr" idx="11"/>
          </p:nvPr>
        </p:nvSpPr>
        <p:spPr>
          <a:xfrm>
            <a:off x="3653578" y="7011101"/>
            <a:ext cx="3386243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7" name="Google Shape;177;p30"/>
          <p:cNvSpPr txBox="1">
            <a:spLocks noGrp="1"/>
          </p:cNvSpPr>
          <p:nvPr>
            <p:ph type="sldNum" idx="12"/>
          </p:nvPr>
        </p:nvSpPr>
        <p:spPr>
          <a:xfrm>
            <a:off x="7663603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60" cy="126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7" name="Google Shape;117;p21"/>
          <p:cNvSpPr txBox="1">
            <a:spLocks noGrp="1"/>
          </p:cNvSpPr>
          <p:nvPr>
            <p:ph type="body" idx="1"/>
          </p:nvPr>
        </p:nvSpPr>
        <p:spPr>
          <a:xfrm>
            <a:off x="534670" y="1765033"/>
            <a:ext cx="9624060" cy="4992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L="457200" marR="0" lvl="0" indent="-463550" algn="l" rtl="0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318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–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»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746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Google Shape;118;p21"/>
          <p:cNvSpPr txBox="1">
            <a:spLocks noGrp="1"/>
          </p:cNvSpPr>
          <p:nvPr>
            <p:ph type="dt" idx="10"/>
          </p:nvPr>
        </p:nvSpPr>
        <p:spPr>
          <a:xfrm>
            <a:off x="534670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9" name="Google Shape;119;p21"/>
          <p:cNvSpPr txBox="1">
            <a:spLocks noGrp="1"/>
          </p:cNvSpPr>
          <p:nvPr>
            <p:ph type="ftr" idx="11"/>
          </p:nvPr>
        </p:nvSpPr>
        <p:spPr>
          <a:xfrm>
            <a:off x="3653578" y="7011101"/>
            <a:ext cx="3386243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0" name="Google Shape;120;p21"/>
          <p:cNvSpPr txBox="1">
            <a:spLocks noGrp="1"/>
          </p:cNvSpPr>
          <p:nvPr>
            <p:ph type="sldNum" idx="12"/>
          </p:nvPr>
        </p:nvSpPr>
        <p:spPr>
          <a:xfrm>
            <a:off x="7663603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3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60" cy="126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2" name="Google Shape;192;p33"/>
          <p:cNvSpPr txBox="1">
            <a:spLocks noGrp="1"/>
          </p:cNvSpPr>
          <p:nvPr>
            <p:ph type="body" idx="1"/>
          </p:nvPr>
        </p:nvSpPr>
        <p:spPr>
          <a:xfrm>
            <a:off x="534670" y="1765033"/>
            <a:ext cx="9624060" cy="4992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>
            <a:lvl1pPr marL="457200" marR="0" lvl="0" indent="-46355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318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746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–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746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»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746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746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746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746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3" name="Google Shape;193;p33"/>
          <p:cNvSpPr txBox="1">
            <a:spLocks noGrp="1"/>
          </p:cNvSpPr>
          <p:nvPr>
            <p:ph type="dt" idx="10"/>
          </p:nvPr>
        </p:nvSpPr>
        <p:spPr>
          <a:xfrm>
            <a:off x="534670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4" name="Google Shape;194;p33"/>
          <p:cNvSpPr txBox="1">
            <a:spLocks noGrp="1"/>
          </p:cNvSpPr>
          <p:nvPr>
            <p:ph type="ftr" idx="11"/>
          </p:nvPr>
        </p:nvSpPr>
        <p:spPr>
          <a:xfrm>
            <a:off x="3653578" y="7011101"/>
            <a:ext cx="3386243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5" name="Google Shape;195;p33"/>
          <p:cNvSpPr txBox="1">
            <a:spLocks noGrp="1"/>
          </p:cNvSpPr>
          <p:nvPr>
            <p:ph type="sldNum" idx="12"/>
          </p:nvPr>
        </p:nvSpPr>
        <p:spPr>
          <a:xfrm>
            <a:off x="7663603" y="7011101"/>
            <a:ext cx="2495127" cy="4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52"/>
          <p:cNvSpPr txBox="1">
            <a:spLocks noGrp="1"/>
          </p:cNvSpPr>
          <p:nvPr>
            <p:ph type="ctrTitle"/>
          </p:nvPr>
        </p:nvSpPr>
        <p:spPr>
          <a:xfrm>
            <a:off x="802005" y="2349875"/>
            <a:ext cx="9089390" cy="1621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no-NO" sz="50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INFO OM</a:t>
            </a:r>
            <a:br>
              <a:rPr lang="no-NO" sz="50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o-NO" sz="50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VIDEREGÅENDE OPPLÆRING</a:t>
            </a:r>
            <a:endParaRPr sz="1600" dirty="0">
              <a:solidFill>
                <a:srgbClr val="FF0000"/>
              </a:solidFill>
            </a:endParaRPr>
          </a:p>
        </p:txBody>
      </p:sp>
      <p:sp>
        <p:nvSpPr>
          <p:cNvPr id="332" name="Google Shape;332;p52"/>
          <p:cNvSpPr txBox="1">
            <a:spLocks noGrp="1"/>
          </p:cNvSpPr>
          <p:nvPr>
            <p:ph type="subTitle" idx="1"/>
          </p:nvPr>
        </p:nvSpPr>
        <p:spPr>
          <a:xfrm>
            <a:off x="1604010" y="4286508"/>
            <a:ext cx="7485380" cy="1933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700"/>
              <a:buFont typeface="Arial"/>
              <a:buNone/>
            </a:pPr>
            <a:r>
              <a:rPr lang="nb-NO" sz="3700" b="0" i="0" u="none" strike="noStrike" cap="none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2026/27</a:t>
            </a:r>
            <a:endParaRPr sz="3700" b="0" i="0" u="none" strike="noStrike" cap="none" dirty="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9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60" cy="126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no-NO" dirty="0"/>
              <a:t>Yrkesfag med studiekompetanse</a:t>
            </a:r>
            <a:br>
              <a:rPr lang="no-NO" sz="5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5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59"/>
          <p:cNvSpPr txBox="1">
            <a:spLocks noGrp="1"/>
          </p:cNvSpPr>
          <p:nvPr>
            <p:ph type="body" idx="1"/>
          </p:nvPr>
        </p:nvSpPr>
        <p:spPr>
          <a:xfrm>
            <a:off x="534670" y="1765033"/>
            <a:ext cx="9624060" cy="4992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/>
          <a:p>
            <a:pPr marL="3937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chemeClr val="dk1"/>
                </a:solidFill>
              </a:rPr>
              <a:t>Elektrofag m/studie</a:t>
            </a:r>
            <a:r>
              <a:rPr lang="nb-NO" sz="3600" b="0" i="0" u="none" strike="noStrike" cap="none" dirty="0">
                <a:solidFill>
                  <a:schemeClr val="dk1"/>
                </a:solidFill>
              </a:rPr>
              <a:t>kompetanse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 (Kvad</a:t>
            </a:r>
            <a:r>
              <a:rPr lang="no-NO" sz="3600" dirty="0"/>
              <a:t>r.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)</a:t>
            </a:r>
            <a:endParaRPr sz="36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</a:pPr>
            <a:r>
              <a:rPr lang="no-NO" sz="3600" b="0" i="0" u="none" strike="noStrike" cap="none" dirty="0">
                <a:solidFill>
                  <a:schemeClr val="dk1"/>
                </a:solidFill>
              </a:rPr>
              <a:t>	- 3 år</a:t>
            </a:r>
            <a:endParaRPr sz="3600" dirty="0"/>
          </a:p>
          <a:p>
            <a:pPr marL="520700" marR="0" lvl="1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lang="no-NO" sz="3600" b="0" i="0" u="none" strike="noStrike" cap="none" dirty="0">
                <a:solidFill>
                  <a:schemeClr val="dk1"/>
                </a:solidFill>
              </a:rPr>
              <a:t>	- </a:t>
            </a:r>
            <a:r>
              <a:rPr lang="nb-NO" sz="3600" b="0" i="0" u="none" strike="noStrike" cap="none" dirty="0">
                <a:solidFill>
                  <a:schemeClr val="dk1"/>
                </a:solidFill>
              </a:rPr>
              <a:t>p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rogramfag i elektro</a:t>
            </a:r>
            <a:endParaRPr sz="3600" dirty="0"/>
          </a:p>
          <a:p>
            <a:pPr marL="520700" marR="0" lvl="1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lang="no-NO" sz="3600" b="0" i="0" u="none" strike="noStrike" cap="none" dirty="0">
                <a:solidFill>
                  <a:schemeClr val="dk1"/>
                </a:solidFill>
              </a:rPr>
              <a:t>	- </a:t>
            </a:r>
            <a:r>
              <a:rPr lang="nb-NO" sz="3600" b="0" i="0" u="none" strike="noStrike" cap="none" dirty="0">
                <a:solidFill>
                  <a:schemeClr val="dk1"/>
                </a:solidFill>
              </a:rPr>
              <a:t>m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atematikk R1 + R2, Fysikk 1</a:t>
            </a:r>
            <a:endParaRPr sz="3600" dirty="0"/>
          </a:p>
          <a:p>
            <a:pPr marL="520700" marR="0" lvl="1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lang="no-NO" sz="3600" b="0" i="0" u="none" strike="noStrike" cap="none" dirty="0">
                <a:solidFill>
                  <a:schemeClr val="dk1"/>
                </a:solidFill>
              </a:rPr>
              <a:t>	- ikke 2. fremmedspråk</a:t>
            </a:r>
            <a:endParaRPr sz="3600" dirty="0"/>
          </a:p>
          <a:p>
            <a:pPr marL="520700" marR="0" lvl="1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lang="no-NO" sz="3600" b="0" i="0" u="none" strike="noStrike" cap="none" dirty="0">
                <a:solidFill>
                  <a:schemeClr val="dk1"/>
                </a:solidFill>
              </a:rPr>
              <a:t>	- gir spesiell studiekompetanse</a:t>
            </a:r>
            <a:endParaRPr sz="3600" b="0" i="0" u="none" strike="noStrike" cap="none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60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60" cy="126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no-NO"/>
              <a:t>Yrkesfag med studiekompetanse</a:t>
            </a:r>
            <a:endParaRPr sz="5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60"/>
          <p:cNvSpPr txBox="1">
            <a:spLocks noGrp="1"/>
          </p:cNvSpPr>
          <p:nvPr>
            <p:ph type="body" idx="1"/>
          </p:nvPr>
        </p:nvSpPr>
        <p:spPr>
          <a:xfrm>
            <a:off x="534670" y="1765033"/>
            <a:ext cx="9624060" cy="4992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/>
          <a:p>
            <a:pPr marL="3937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chemeClr val="dk1"/>
                </a:solidFill>
              </a:rPr>
              <a:t>Helsefag m/studie</a:t>
            </a:r>
            <a:r>
              <a:rPr lang="nb-NO" sz="3600" b="0" i="0" u="none" strike="noStrike" cap="none" dirty="0">
                <a:solidFill>
                  <a:schemeClr val="dk1"/>
                </a:solidFill>
              </a:rPr>
              <a:t>kompetanse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 (Kvad</a:t>
            </a:r>
            <a:r>
              <a:rPr lang="no-NO" sz="3600" dirty="0"/>
              <a:t>r</a:t>
            </a:r>
            <a:r>
              <a:rPr lang="nb-NO" sz="3600" dirty="0"/>
              <a:t>.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)</a:t>
            </a:r>
            <a:endParaRPr sz="3600" dirty="0"/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lang="no-NO" sz="3600" dirty="0"/>
              <a:t>	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- 3 år</a:t>
            </a:r>
            <a:endParaRPr sz="3600" dirty="0"/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lang="no-NO" sz="3600" b="0" i="0" u="none" strike="noStrike" cap="none" dirty="0">
                <a:solidFill>
                  <a:schemeClr val="dk1"/>
                </a:solidFill>
              </a:rPr>
              <a:t>	- programfag innen helse/sosialfag</a:t>
            </a:r>
            <a:endParaRPr sz="3600" b="0" i="0" u="none" strike="noStrike" cap="none" dirty="0"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lang="no-NO" sz="3600" dirty="0"/>
              <a:t>	- </a:t>
            </a:r>
            <a:r>
              <a:rPr lang="nb-NO" sz="3600" dirty="0"/>
              <a:t>valgfritt ang.</a:t>
            </a:r>
            <a:r>
              <a:rPr lang="no-NO" sz="3600" dirty="0"/>
              <a:t> fordypning realfag</a:t>
            </a:r>
            <a:endParaRPr sz="3600" dirty="0"/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lang="no-NO" sz="3600" b="0" i="0" u="none" strike="noStrike" cap="none" dirty="0">
                <a:solidFill>
                  <a:schemeClr val="dk1"/>
                </a:solidFill>
              </a:rPr>
              <a:t>	- ikke 2. fremmedspråk</a:t>
            </a:r>
            <a:endParaRPr sz="3600" dirty="0"/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lang="no-NO" sz="3600" b="0" i="0" u="none" strike="noStrike" cap="none" dirty="0">
                <a:solidFill>
                  <a:schemeClr val="dk1"/>
                </a:solidFill>
              </a:rPr>
              <a:t>	- gir generell/evt. spes. studiekompetanse</a:t>
            </a:r>
            <a:endParaRPr sz="3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61"/>
          <p:cNvSpPr txBox="1">
            <a:spLocks noGrp="1"/>
          </p:cNvSpPr>
          <p:nvPr>
            <p:ph type="title"/>
          </p:nvPr>
        </p:nvSpPr>
        <p:spPr>
          <a:xfrm>
            <a:off x="534670" y="531342"/>
            <a:ext cx="9624060" cy="1124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no-NO" sz="5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no-NO" dirty="0">
                <a:solidFill>
                  <a:srgbClr val="000000"/>
                </a:solidFill>
              </a:rPr>
              <a:t>5</a:t>
            </a:r>
            <a:r>
              <a:rPr lang="no-NO" sz="5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utdanningsprogram</a:t>
            </a:r>
            <a:endParaRPr sz="5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no-NO" sz="3600" dirty="0">
                <a:solidFill>
                  <a:srgbClr val="4F81BD"/>
                </a:solidFill>
              </a:rPr>
              <a:t>10</a:t>
            </a:r>
            <a:r>
              <a:rPr lang="no-NO" sz="3600" b="0" i="0" u="none" strike="noStrike" cap="none" dirty="0">
                <a:solidFill>
                  <a:srgbClr val="4F81BD"/>
                </a:solidFill>
                <a:latin typeface="Arial"/>
                <a:ea typeface="Arial"/>
                <a:cs typeface="Arial"/>
                <a:sym typeface="Arial"/>
              </a:rPr>
              <a:t> yrkesforberedende</a:t>
            </a:r>
            <a:endParaRPr sz="3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61"/>
          <p:cNvSpPr txBox="1">
            <a:spLocks noGrp="1"/>
          </p:cNvSpPr>
          <p:nvPr>
            <p:ph type="body" idx="1"/>
          </p:nvPr>
        </p:nvSpPr>
        <p:spPr>
          <a:xfrm>
            <a:off x="534675" y="2282875"/>
            <a:ext cx="9624000" cy="447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/>
          <a:p>
            <a:pPr marL="3937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chemeClr val="accent1"/>
                </a:solidFill>
              </a:rPr>
              <a:t>Bygg- og anleggsteknikk 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(Tangen</a:t>
            </a:r>
            <a:r>
              <a:rPr lang="nb-NO" sz="3600" b="0" i="0" u="none" strike="noStrike" cap="none" dirty="0">
                <a:solidFill>
                  <a:schemeClr val="dk1"/>
                </a:solidFill>
              </a:rPr>
              <a:t>, Søgne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)</a:t>
            </a:r>
            <a:endParaRPr sz="3600" b="0" i="0" u="none" strike="noStrike" cap="none" dirty="0">
              <a:solidFill>
                <a:schemeClr val="dk1"/>
              </a:solidFill>
            </a:endParaRPr>
          </a:p>
          <a:p>
            <a:pPr marL="3937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Char char="•"/>
            </a:pPr>
            <a:r>
              <a:rPr lang="no-NO" sz="3600" dirty="0">
                <a:solidFill>
                  <a:schemeClr val="accent1"/>
                </a:solidFill>
              </a:rPr>
              <a:t>Elektro og datateknologi </a:t>
            </a:r>
            <a:r>
              <a:rPr lang="no-NO" sz="3600" dirty="0"/>
              <a:t>(Kvadraturen)</a:t>
            </a:r>
            <a:endParaRPr sz="3600" b="0" i="0" u="none" strike="noStrike" cap="none" dirty="0">
              <a:solidFill>
                <a:schemeClr val="dk1"/>
              </a:solidFill>
            </a:endParaRPr>
          </a:p>
          <a:p>
            <a:pPr marL="393700" marR="0" lvl="0" indent="-3937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C78D8"/>
              </a:buClr>
              <a:buSzPts val="3700"/>
              <a:buFont typeface="Arial"/>
              <a:buChar char="•"/>
            </a:pPr>
            <a:r>
              <a:rPr lang="no-NO" sz="3600" dirty="0">
                <a:solidFill>
                  <a:schemeClr val="accent1"/>
                </a:solidFill>
              </a:rPr>
              <a:t>Frisør, blomster, interiør og eksponerings- design </a:t>
            </a:r>
            <a:r>
              <a:rPr lang="no-NO" sz="3600" dirty="0">
                <a:solidFill>
                  <a:srgbClr val="6D9EEB"/>
                </a:solidFill>
              </a:rPr>
              <a:t>(</a:t>
            </a:r>
            <a:r>
              <a:rPr lang="no-NO" sz="3600" dirty="0"/>
              <a:t>Tangen)</a:t>
            </a:r>
            <a:endParaRPr sz="3600" dirty="0"/>
          </a:p>
          <a:p>
            <a:pPr marL="393700" lvl="0" indent="-393700">
              <a:buClr>
                <a:schemeClr val="accent1"/>
              </a:buClr>
            </a:pPr>
            <a:r>
              <a:rPr lang="no-NO" sz="3600" b="0" i="0" u="none" strike="noStrike" cap="none" dirty="0">
                <a:solidFill>
                  <a:schemeClr val="accent1"/>
                </a:solidFill>
              </a:rPr>
              <a:t>Helse- og oppvekstfag 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(</a:t>
            </a:r>
            <a:r>
              <a:rPr lang="nb-NO" sz="3600" dirty="0"/>
              <a:t>Vågsbygd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,</a:t>
            </a:r>
            <a:r>
              <a:rPr lang="nb-NO" sz="3600" dirty="0"/>
              <a:t> Søgne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 Kva</a:t>
            </a:r>
            <a:r>
              <a:rPr lang="no-NO" sz="3600" dirty="0"/>
              <a:t>dr</a:t>
            </a:r>
            <a:r>
              <a:rPr lang="nb-NO" sz="3600" dirty="0" err="1"/>
              <a:t>aturen</a:t>
            </a:r>
            <a:r>
              <a:rPr lang="nb-NO" sz="3600" dirty="0"/>
              <a:t>,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)</a:t>
            </a:r>
            <a:endParaRPr sz="3600" dirty="0"/>
          </a:p>
          <a:p>
            <a:pPr marL="393700" marR="0" lvl="0" indent="-3937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Arial"/>
              <a:buChar char="•"/>
            </a:pPr>
            <a:r>
              <a:rPr lang="no-NO" dirty="0">
                <a:solidFill>
                  <a:srgbClr val="0070C0"/>
                </a:solidFill>
              </a:rPr>
              <a:t>Håndverk, design og produktut</a:t>
            </a:r>
            <a:r>
              <a:rPr lang="nb-NO" dirty="0">
                <a:solidFill>
                  <a:srgbClr val="0070C0"/>
                </a:solidFill>
              </a:rPr>
              <a:t>v. </a:t>
            </a:r>
            <a:r>
              <a:rPr lang="no-NO" dirty="0"/>
              <a:t>(Sam</a:t>
            </a:r>
            <a:r>
              <a:rPr lang="nb-NO" dirty="0"/>
              <a:t> E.</a:t>
            </a:r>
            <a:r>
              <a:rPr lang="no-NO" dirty="0"/>
              <a:t>)</a:t>
            </a:r>
            <a:endParaRPr dirty="0"/>
          </a:p>
          <a:p>
            <a:pPr marL="39370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700"/>
              <a:buNone/>
            </a:pPr>
            <a:endParaRPr dirty="0"/>
          </a:p>
          <a:p>
            <a:pPr marL="393700" marR="0" lvl="0" indent="-1651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endParaRPr sz="37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2"/>
          <p:cNvSpPr txBox="1">
            <a:spLocks noGrp="1"/>
          </p:cNvSpPr>
          <p:nvPr>
            <p:ph type="title"/>
          </p:nvPr>
        </p:nvSpPr>
        <p:spPr>
          <a:xfrm>
            <a:off x="534675" y="302925"/>
            <a:ext cx="9624000" cy="15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no-NO"/>
              <a:t>15 utdanningsprogram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no-NO" sz="3000">
                <a:solidFill>
                  <a:srgbClr val="FF0000"/>
                </a:solidFill>
              </a:rPr>
              <a:t>5 studieforberedende</a:t>
            </a:r>
            <a:r>
              <a:rPr lang="no-NO" sz="3000"/>
              <a:t>, </a:t>
            </a:r>
            <a:r>
              <a:rPr lang="no-NO" sz="3000">
                <a:solidFill>
                  <a:schemeClr val="accent1"/>
                </a:solidFill>
              </a:rPr>
              <a:t>10 yrkesforberedende</a:t>
            </a:r>
            <a:endParaRPr sz="3000"/>
          </a:p>
        </p:txBody>
      </p:sp>
      <p:sp>
        <p:nvSpPr>
          <p:cNvPr id="395" name="Google Shape;395;p62"/>
          <p:cNvSpPr txBox="1">
            <a:spLocks noGrp="1"/>
          </p:cNvSpPr>
          <p:nvPr>
            <p:ph type="body" idx="1"/>
          </p:nvPr>
        </p:nvSpPr>
        <p:spPr>
          <a:xfrm>
            <a:off x="534700" y="2187146"/>
            <a:ext cx="9624000" cy="4222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/>
          <a:p>
            <a:pPr marL="393700" lvl="0" indent="-3937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3700"/>
              <a:buChar char="•"/>
            </a:pPr>
            <a:r>
              <a:rPr lang="no-NO" sz="3600" dirty="0">
                <a:solidFill>
                  <a:srgbClr val="3C78D8"/>
                </a:solidFill>
              </a:rPr>
              <a:t>IT og medieproduksjon</a:t>
            </a:r>
            <a:r>
              <a:rPr lang="no-NO" sz="3600" dirty="0"/>
              <a:t> (Tangen)</a:t>
            </a:r>
            <a:endParaRPr sz="3600" dirty="0">
              <a:solidFill>
                <a:schemeClr val="accent1"/>
              </a:solidFill>
            </a:endParaRPr>
          </a:p>
          <a:p>
            <a:pPr marL="393700" lvl="0" indent="-3937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3700"/>
              <a:buChar char="•"/>
            </a:pPr>
            <a:r>
              <a:rPr lang="no-NO" sz="3600" dirty="0">
                <a:solidFill>
                  <a:schemeClr val="accent1"/>
                </a:solidFill>
              </a:rPr>
              <a:t>Naturbruk </a:t>
            </a:r>
            <a:r>
              <a:rPr lang="no-NO" sz="3600" dirty="0"/>
              <a:t>(Søgne)</a:t>
            </a:r>
            <a:r>
              <a:rPr lang="nb-NO" sz="3600" dirty="0">
                <a:solidFill>
                  <a:srgbClr val="FF0000"/>
                </a:solidFill>
              </a:rPr>
              <a:t>-kan kombineres med studiekompetanse</a:t>
            </a:r>
            <a:endParaRPr sz="3600" dirty="0"/>
          </a:p>
          <a:p>
            <a:pPr marL="393700" lvl="0" indent="-3937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3700"/>
              <a:buChar char="•"/>
            </a:pPr>
            <a:r>
              <a:rPr lang="no-NO" sz="3600" dirty="0">
                <a:solidFill>
                  <a:schemeClr val="accent1"/>
                </a:solidFill>
              </a:rPr>
              <a:t>Restaurant- og matfag </a:t>
            </a:r>
            <a:r>
              <a:rPr lang="no-NO" sz="3600" dirty="0"/>
              <a:t>(Tangen) </a:t>
            </a:r>
            <a:endParaRPr sz="3600" dirty="0"/>
          </a:p>
          <a:p>
            <a:pPr marL="393700" lvl="0" indent="-3937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3700"/>
              <a:buChar char="•"/>
            </a:pPr>
            <a:r>
              <a:rPr lang="no-NO" sz="3600" dirty="0">
                <a:solidFill>
                  <a:schemeClr val="accent1"/>
                </a:solidFill>
              </a:rPr>
              <a:t>Salg, service og reiseliv </a:t>
            </a:r>
            <a:r>
              <a:rPr lang="no-NO" sz="3600" dirty="0"/>
              <a:t>(KKG)</a:t>
            </a:r>
            <a:endParaRPr sz="3600" dirty="0"/>
          </a:p>
          <a:p>
            <a:pPr marL="393700" lvl="0" indent="-3937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3700"/>
              <a:buChar char="•"/>
            </a:pPr>
            <a:r>
              <a:rPr lang="no-NO" sz="3600" dirty="0">
                <a:solidFill>
                  <a:schemeClr val="accent1"/>
                </a:solidFill>
              </a:rPr>
              <a:t>Teknologi- og industrifag </a:t>
            </a:r>
            <a:r>
              <a:rPr lang="no-NO" sz="3600" dirty="0"/>
              <a:t>(Kvadr.</a:t>
            </a:r>
            <a:r>
              <a:rPr lang="nb-NO" sz="3600" dirty="0"/>
              <a:t>, Søgne</a:t>
            </a:r>
            <a:r>
              <a:rPr lang="no-NO" sz="3600" dirty="0"/>
              <a:t>)</a:t>
            </a:r>
            <a:endParaRPr sz="3600" dirty="0"/>
          </a:p>
          <a:p>
            <a:pPr marL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700"/>
              <a:buNone/>
            </a:pPr>
            <a:endParaRPr sz="3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63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60" cy="126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no-NO"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Fag i yrkesforberedende opplæring</a:t>
            </a:r>
            <a:endParaRPr sz="1600"/>
          </a:p>
        </p:txBody>
      </p:sp>
      <p:sp>
        <p:nvSpPr>
          <p:cNvPr id="401" name="Google Shape;401;p63"/>
          <p:cNvSpPr txBox="1">
            <a:spLocks noGrp="1"/>
          </p:cNvSpPr>
          <p:nvPr>
            <p:ph type="body" idx="1"/>
          </p:nvPr>
        </p:nvSpPr>
        <p:spPr>
          <a:xfrm>
            <a:off x="534675" y="2418300"/>
            <a:ext cx="9624000" cy="43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/>
          <a:p>
            <a:pPr marL="3937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rgbClr val="FF0000"/>
                </a:solidFill>
              </a:rPr>
              <a:t>Stor vekt på programfag 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(fag som naturlig hører til utdanningsprogrammet)</a:t>
            </a:r>
            <a:endParaRPr sz="3600" b="0" i="0" u="none" strike="noStrike" cap="none" dirty="0">
              <a:solidFill>
                <a:schemeClr val="dk1"/>
              </a:solidFill>
            </a:endParaRPr>
          </a:p>
          <a:p>
            <a:pPr marL="393700" marR="0" lvl="0" indent="-3937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0000"/>
              </a:buClr>
              <a:buSzPts val="3700"/>
              <a:buFont typeface="Arial"/>
              <a:buChar char="•"/>
            </a:pPr>
            <a:r>
              <a:rPr lang="no-NO" sz="3600" dirty="0">
                <a:solidFill>
                  <a:srgbClr val="FF0000"/>
                </a:solidFill>
              </a:rPr>
              <a:t>Noe m</a:t>
            </a:r>
            <a:r>
              <a:rPr lang="no-NO" sz="3600" b="0" i="0" u="none" strike="noStrike" cap="none" dirty="0">
                <a:solidFill>
                  <a:srgbClr val="FF0000"/>
                </a:solidFill>
              </a:rPr>
              <a:t>indre vekt på fellesfag 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(bortsett fra engelsk)</a:t>
            </a:r>
            <a:endParaRPr sz="3600" b="0" i="0" u="none" strike="noStrike" cap="none" dirty="0">
              <a:solidFill>
                <a:schemeClr val="dk1"/>
              </a:solidFill>
            </a:endParaRPr>
          </a:p>
          <a:p>
            <a:pPr marL="393700" marR="0" lvl="0" indent="-3937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0000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rgbClr val="FF0000"/>
                </a:solidFill>
              </a:rPr>
              <a:t>Har ikke 2. fremmedspråk</a:t>
            </a:r>
            <a:endParaRPr sz="3600" b="0" i="0" u="none" strike="noStrike" cap="none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65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00" cy="1260600"/>
          </a:xfrm>
          <a:prstGeom prst="rect">
            <a:avLst/>
          </a:prstGeom>
        </p:spPr>
        <p:txBody>
          <a:bodyPr spcFirstLastPara="1" wrap="square" lIns="104900" tIns="52425" rIns="104900" bIns="52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/>
              <a:t>Yrkesfag med toppidrett KKG</a:t>
            </a:r>
            <a:endParaRPr/>
          </a:p>
        </p:txBody>
      </p:sp>
      <p:sp>
        <p:nvSpPr>
          <p:cNvPr id="415" name="Google Shape;415;p65"/>
          <p:cNvSpPr txBox="1">
            <a:spLocks noGrp="1"/>
          </p:cNvSpPr>
          <p:nvPr>
            <p:ph type="body" idx="1"/>
          </p:nvPr>
        </p:nvSpPr>
        <p:spPr>
          <a:xfrm>
            <a:off x="534670" y="1765033"/>
            <a:ext cx="9624000" cy="4992300"/>
          </a:xfrm>
          <a:prstGeom prst="rect">
            <a:avLst/>
          </a:prstGeom>
        </p:spPr>
        <p:txBody>
          <a:bodyPr spcFirstLastPara="1" wrap="square" lIns="104900" tIns="52425" rIns="104900" bIns="52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58ED5"/>
              </a:buClr>
              <a:buSzPts val="3600"/>
              <a:buNone/>
            </a:pPr>
            <a:endParaRPr sz="3600" dirty="0">
              <a:solidFill>
                <a:srgbClr val="558ED5"/>
              </a:solidFill>
            </a:endParaRPr>
          </a:p>
          <a:p>
            <a:pPr marL="4572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58ED5"/>
              </a:buClr>
              <a:buSzPts val="3600"/>
              <a:buChar char="•"/>
            </a:pPr>
            <a:r>
              <a:rPr lang="no-NO" sz="3600" dirty="0">
                <a:solidFill>
                  <a:srgbClr val="558ED5"/>
                </a:solidFill>
              </a:rPr>
              <a:t>Salg, service og reiseliv</a:t>
            </a:r>
            <a:endParaRPr sz="3600" dirty="0">
              <a:solidFill>
                <a:srgbClr val="558ED5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600" dirty="0">
              <a:solidFill>
                <a:srgbClr val="558ED5"/>
              </a:solidFill>
            </a:endParaRPr>
          </a:p>
          <a:p>
            <a:pPr marL="4572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no-NO" sz="3600" dirty="0"/>
              <a:t>Yrkespraksis (faget Yrkesfaglig fordypning) erstattes med faget Toppidrett. Opplæringen foregår sammen med skolens øvrige toppidrettselever, 2- 3 ganger </a:t>
            </a:r>
            <a:r>
              <a:rPr lang="nb-NO" sz="3600" dirty="0"/>
              <a:t>i</a:t>
            </a:r>
            <a:r>
              <a:rPr lang="no-NO" sz="3600" dirty="0"/>
              <a:t> uk</a:t>
            </a:r>
            <a:r>
              <a:rPr lang="nb-NO" sz="3600" dirty="0"/>
              <a:t>a</a:t>
            </a:r>
            <a:r>
              <a:rPr lang="no-NO" sz="3600" dirty="0"/>
              <a:t>.</a:t>
            </a:r>
            <a:endParaRPr sz="3600" dirty="0"/>
          </a:p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4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60" cy="1096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no-NO"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Yrkeskompetanse</a:t>
            </a:r>
            <a:endParaRPr sz="1600"/>
          </a:p>
        </p:txBody>
      </p:sp>
      <p:sp>
        <p:nvSpPr>
          <p:cNvPr id="407" name="Google Shape;407;p64"/>
          <p:cNvSpPr txBox="1">
            <a:spLocks noGrp="1"/>
          </p:cNvSpPr>
          <p:nvPr>
            <p:ph type="body" idx="1"/>
          </p:nvPr>
        </p:nvSpPr>
        <p:spPr>
          <a:xfrm>
            <a:off x="534670" y="1765033"/>
            <a:ext cx="9624060" cy="4992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None/>
            </a:pPr>
            <a:endParaRPr sz="3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None/>
            </a:pPr>
            <a:endParaRPr sz="3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None/>
            </a:pPr>
            <a:endParaRPr sz="3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None/>
            </a:pPr>
            <a:endParaRPr sz="3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endParaRPr sz="3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93700" marR="0" lvl="0" indent="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SzPts val="3700"/>
              <a:buNone/>
            </a:pPr>
            <a:endParaRPr/>
          </a:p>
          <a:p>
            <a:pPr marL="393700" marR="0" lvl="0" indent="-3873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</a:pPr>
            <a:r>
              <a:rPr lang="no-NO" sz="3600" b="0" i="0" u="none" strike="noStrike" cap="none">
                <a:solidFill>
                  <a:schemeClr val="dk1"/>
                </a:solidFill>
              </a:rPr>
              <a:t>Yrkeskompetanse får du oftest ved     kombinasjonen av skole og læretid (2 + 2)</a:t>
            </a:r>
            <a:endParaRPr sz="3600"/>
          </a:p>
          <a:p>
            <a:pPr marL="393700" marR="0" lvl="0" indent="-3873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</a:pPr>
            <a:r>
              <a:rPr lang="no-NO" sz="3600" b="0" i="0" u="none" strike="noStrike" cap="none">
                <a:solidFill>
                  <a:schemeClr val="dk1"/>
                </a:solidFill>
              </a:rPr>
              <a:t>Obs 1: Ikke rett på læreplass</a:t>
            </a:r>
            <a:endParaRPr sz="3600"/>
          </a:p>
          <a:p>
            <a:pPr marL="393700" marR="0" lvl="0" indent="-3873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</a:pPr>
            <a:r>
              <a:rPr lang="no-NO" sz="3600" b="0" i="0" u="none" strike="noStrike" cap="none">
                <a:solidFill>
                  <a:schemeClr val="dk1"/>
                </a:solidFill>
              </a:rPr>
              <a:t>Obs 2: Orden og oppførsel </a:t>
            </a:r>
            <a:endParaRPr sz="3600" b="0" i="0" u="none" strike="noStrike" cap="none">
              <a:solidFill>
                <a:schemeClr val="dk1"/>
              </a:solidFill>
            </a:endParaRPr>
          </a:p>
        </p:txBody>
      </p:sp>
      <p:pic>
        <p:nvPicPr>
          <p:cNvPr id="408" name="Google Shape;408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2472" y="1558303"/>
            <a:ext cx="9156105" cy="2700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66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60" cy="126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no-NO" sz="5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Påbygging til generell studiekompetanse fra yrkesfag</a:t>
            </a:r>
            <a:endParaRPr sz="5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66"/>
          <p:cNvSpPr txBox="1">
            <a:spLocks noGrp="1"/>
          </p:cNvSpPr>
          <p:nvPr>
            <p:ph type="body" idx="1"/>
          </p:nvPr>
        </p:nvSpPr>
        <p:spPr>
          <a:xfrm>
            <a:off x="534675" y="1926525"/>
            <a:ext cx="9624000" cy="48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/>
          <a:p>
            <a:pPr marL="3937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rgbClr val="FF0000"/>
                </a:solidFill>
              </a:rPr>
              <a:t>Du kan oppnå generell studiekompetanse ved å fullføre og bestå vg3 påbygg etter:</a:t>
            </a:r>
            <a:endParaRPr sz="3600" dirty="0"/>
          </a:p>
          <a:p>
            <a:pPr marL="520700" lvl="1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200"/>
              <a:buNone/>
            </a:pPr>
            <a:endParaRPr sz="1200" dirty="0"/>
          </a:p>
          <a:p>
            <a:pPr marL="520700" lvl="1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200"/>
              <a:buNone/>
            </a:pPr>
            <a:r>
              <a:rPr lang="no-NO" sz="3600" dirty="0"/>
              <a:t>- Fullført og bestått vg1 og vg2 yrkesfag </a:t>
            </a:r>
            <a:endParaRPr dirty="0"/>
          </a:p>
          <a:p>
            <a:pPr marL="520700" lvl="1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200"/>
              <a:buNone/>
            </a:pPr>
            <a:r>
              <a:rPr lang="no-NO" sz="3600" dirty="0"/>
              <a:t>- Oppnådd yrkeskompetanse</a:t>
            </a:r>
            <a:endParaRPr dirty="0"/>
          </a:p>
          <a:p>
            <a:pPr marL="393700" marR="0" lvl="0" indent="-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</a:endParaRPr>
          </a:p>
          <a:p>
            <a:pPr marL="520700" marR="0" lvl="1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</a:endParaRPr>
          </a:p>
          <a:p>
            <a:pPr marL="393700" marR="0" lvl="0" indent="-3937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0000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rgbClr val="FF0000"/>
                </a:solidFill>
              </a:rPr>
              <a:t>Det året har du 10 t norsk, 5 t historie, 5 t matematikk, 3 t naturfag, 2 t krøv. og 5 t valgbart programfag i uka.</a:t>
            </a:r>
            <a:endParaRPr lang="nb-NO" sz="3600" b="0" i="0" u="none" strike="noStrike" cap="none" dirty="0">
              <a:solidFill>
                <a:srgbClr val="FF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0000"/>
              </a:buClr>
              <a:buSzPts val="3700"/>
              <a:buNone/>
            </a:pPr>
            <a:endParaRPr sz="3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Google Shape;426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270" y="1796579"/>
            <a:ext cx="9426973" cy="4487341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67"/>
          <p:cNvSpPr txBox="1"/>
          <p:nvPr/>
        </p:nvSpPr>
        <p:spPr>
          <a:xfrm>
            <a:off x="715185" y="446347"/>
            <a:ext cx="9599868" cy="84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no-NO"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Videregående opplæring</a:t>
            </a:r>
            <a:endParaRPr sz="5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68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60" cy="126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no-NO" sz="5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Grunnkompetanse</a:t>
            </a:r>
            <a:endParaRPr sz="5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68"/>
          <p:cNvSpPr txBox="1">
            <a:spLocks noGrp="1"/>
          </p:cNvSpPr>
          <p:nvPr>
            <p:ph type="body" idx="1"/>
          </p:nvPr>
        </p:nvSpPr>
        <p:spPr>
          <a:xfrm>
            <a:off x="534670" y="1765033"/>
            <a:ext cx="9624060" cy="4992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/>
          <a:p>
            <a:pPr marL="3937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chemeClr val="dk1"/>
                </a:solidFill>
              </a:rPr>
              <a:t>Ikke alle kan makte studiekompetanse eller fagbrev. De har samme rett til videregående opplæring.</a:t>
            </a:r>
            <a:r>
              <a:rPr lang="no-NO" sz="1400" b="0" i="0" u="none" strike="noStrike" cap="none" dirty="0">
                <a:solidFill>
                  <a:schemeClr val="dk1"/>
                </a:solidFill>
              </a:rPr>
              <a:t> </a:t>
            </a:r>
            <a:endParaRPr lang="nb-NO" sz="1400" b="0" i="0" u="none" strike="noStrike" cap="none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</a:pPr>
            <a:r>
              <a:rPr lang="no-NO" sz="1400" b="0" i="0" u="none" strike="noStrike" cap="none" dirty="0">
                <a:solidFill>
                  <a:schemeClr val="dk1"/>
                </a:solidFill>
              </a:rPr>
              <a:t> </a:t>
            </a:r>
            <a:endParaRPr lang="nb-NO" sz="1400" dirty="0"/>
          </a:p>
          <a:p>
            <a:pPr marL="393700" marR="0" lvl="0" indent="-3937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</a:pPr>
            <a:r>
              <a:rPr lang="nb-NO" sz="3600" b="0" i="0" u="none" strike="noStrike" cap="none" dirty="0">
                <a:solidFill>
                  <a:schemeClr val="dk1"/>
                </a:solidFill>
              </a:rPr>
              <a:t>Mange tilrettelagte tilbud.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</a:pPr>
            <a:endParaRPr sz="1400" dirty="0"/>
          </a:p>
          <a:p>
            <a:pPr marL="393700" marR="0" lvl="0" indent="-3937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chemeClr val="dk1"/>
                </a:solidFill>
              </a:rPr>
              <a:t>Vi samarbeider med foreldre og vgs. om dette.</a:t>
            </a:r>
            <a:endParaRPr sz="3600" b="0" i="0" u="none" strike="noStrike" cap="none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53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60" cy="126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no-NO" sz="50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Utdanning på 3 nivåer</a:t>
            </a:r>
            <a:endParaRPr sz="1600" u="sng" dirty="0"/>
          </a:p>
        </p:txBody>
      </p:sp>
      <p:sp>
        <p:nvSpPr>
          <p:cNvPr id="338" name="Google Shape;338;p53"/>
          <p:cNvSpPr txBox="1">
            <a:spLocks noGrp="1"/>
          </p:cNvSpPr>
          <p:nvPr>
            <p:ph type="body" idx="1"/>
          </p:nvPr>
        </p:nvSpPr>
        <p:spPr>
          <a:xfrm>
            <a:off x="99241" y="1819462"/>
            <a:ext cx="9624060" cy="4992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/>
          <a:p>
            <a:pPr marL="393700" marR="0" lvl="0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rgbClr val="FF0000"/>
                </a:solidFill>
              </a:rPr>
              <a:t>Nivå 1: Grunnopplæring (obligatorisk)</a:t>
            </a:r>
            <a:endParaRPr sz="3600" dirty="0">
              <a:solidFill>
                <a:srgbClr val="FF0000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lang="no-NO" sz="3600" b="0" i="0" u="none" strike="noStrike" cap="none" dirty="0">
                <a:solidFill>
                  <a:srgbClr val="FF0000"/>
                </a:solidFill>
              </a:rPr>
              <a:t>				</a:t>
            </a:r>
            <a:r>
              <a:rPr lang="no-NO" sz="3600" dirty="0">
                <a:solidFill>
                  <a:srgbClr val="FF0000"/>
                </a:solidFill>
              </a:rPr>
              <a:t> </a:t>
            </a:r>
            <a:r>
              <a:rPr lang="no-NO" sz="3600" b="0" i="0" u="none" strike="noStrike" cap="none" dirty="0">
                <a:solidFill>
                  <a:srgbClr val="FF0000"/>
                </a:solidFill>
              </a:rPr>
              <a:t>1.-10. </a:t>
            </a:r>
            <a:r>
              <a:rPr lang="no-NO" sz="3600" dirty="0">
                <a:solidFill>
                  <a:srgbClr val="FF0000"/>
                </a:solidFill>
              </a:rPr>
              <a:t>trinn</a:t>
            </a:r>
            <a:endParaRPr sz="3600" dirty="0">
              <a:solidFill>
                <a:srgbClr val="FF0000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endParaRPr sz="3600" b="0" i="0" u="none" strike="noStrike" cap="none" dirty="0">
              <a:solidFill>
                <a:schemeClr val="dk1"/>
              </a:solidFill>
            </a:endParaRPr>
          </a:p>
          <a:p>
            <a:pPr marL="393700" marR="0" lvl="0" indent="-3937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chemeClr val="accent1"/>
                </a:solidFill>
              </a:rPr>
              <a:t>Nivå 2: Videregående opplæring (frivillig)</a:t>
            </a:r>
            <a:endParaRPr sz="3600" dirty="0">
              <a:solidFill>
                <a:schemeClr val="accent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lang="no-NO" sz="3600" b="0" i="0" u="none" strike="noStrike" cap="none" dirty="0">
                <a:solidFill>
                  <a:schemeClr val="accent1"/>
                </a:solidFill>
              </a:rPr>
              <a:t>				 vg1, vg2, vg3/lære 2 år</a:t>
            </a:r>
            <a:endParaRPr sz="3600" dirty="0">
              <a:solidFill>
                <a:schemeClr val="accent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endParaRPr sz="3600" b="0" i="0" u="none" strike="noStrike" cap="none" dirty="0">
              <a:solidFill>
                <a:schemeClr val="dk1"/>
              </a:solidFill>
            </a:endParaRPr>
          </a:p>
          <a:p>
            <a:pPr marL="393700" marR="0" lvl="0" indent="-3937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rgbClr val="00B050"/>
                </a:solidFill>
              </a:rPr>
              <a:t>Nivå 3: Høyere utdanning (frivillig)</a:t>
            </a:r>
            <a:endParaRPr sz="3600" dirty="0">
              <a:solidFill>
                <a:srgbClr val="00B050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lang="no-NO" sz="3600" b="0" i="0" u="none" strike="noStrike" cap="none" dirty="0">
                <a:solidFill>
                  <a:srgbClr val="00B050"/>
                </a:solidFill>
              </a:rPr>
              <a:t>		 		 Høyskoler og universitet</a:t>
            </a:r>
            <a:r>
              <a:rPr lang="nb-NO" sz="3600" b="0" i="0" u="none" strike="noStrike" cap="none" dirty="0">
                <a:solidFill>
                  <a:srgbClr val="00B050"/>
                </a:solidFill>
              </a:rPr>
              <a:t>  </a:t>
            </a:r>
            <a:r>
              <a:rPr lang="nb-NO" sz="3600" b="0" i="0" u="none" strike="noStrike" cap="none" dirty="0">
                <a:solidFill>
                  <a:schemeClr val="dk1"/>
                </a:solidFill>
              </a:rPr>
              <a:t>  </a:t>
            </a:r>
          </a:p>
          <a:p>
            <a:pPr marL="0" marR="0" lvl="0" indent="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endParaRPr sz="3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71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60" cy="126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no-NO"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Inntak til videregående skole</a:t>
            </a:r>
            <a:endParaRPr sz="5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71"/>
          <p:cNvSpPr txBox="1">
            <a:spLocks noGrp="1"/>
          </p:cNvSpPr>
          <p:nvPr>
            <p:ph type="body" idx="1"/>
          </p:nvPr>
        </p:nvSpPr>
        <p:spPr>
          <a:xfrm>
            <a:off x="534670" y="1563667"/>
            <a:ext cx="9624060" cy="5193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/>
          <a:p>
            <a:pPr marL="3937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Karakterene dine i ungdomsskolen </a:t>
            </a:r>
            <a:r>
              <a:rPr lang="nb-NO" sz="3600" dirty="0"/>
              <a:t>kan bety mye for</a:t>
            </a:r>
            <a:r>
              <a:rPr lang="no-NO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om du kommer inn på 1., 2. eller 3. valget.</a:t>
            </a:r>
            <a:endParaRPr sz="3600" dirty="0"/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endParaRPr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93700" marR="0" lvl="0" indent="-3937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Alle karakterer på vitnemålet summeres, divideres på antallet og multipliseres med 10.</a:t>
            </a:r>
            <a:endParaRPr sz="3600" dirty="0"/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endParaRPr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93700" marR="0" lvl="0" indent="-3937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</a:pPr>
            <a:r>
              <a:rPr lang="no-NO" sz="3600" dirty="0"/>
              <a:t>Inntak tidlig i juli. </a:t>
            </a:r>
            <a:endParaRPr sz="3600" dirty="0"/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</a:pPr>
            <a:r>
              <a:rPr lang="no-NO" sz="3600" dirty="0"/>
              <a:t>   Suppleringsinntak </a:t>
            </a:r>
            <a:r>
              <a:rPr lang="nb-NO" sz="3600" dirty="0"/>
              <a:t>i </a:t>
            </a:r>
            <a:r>
              <a:rPr lang="no-NO" sz="3600" dirty="0"/>
              <a:t>august.</a:t>
            </a:r>
            <a:endParaRPr sz="3600" dirty="0"/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</a:pPr>
            <a:endParaRPr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80FBAC-8F8E-24FF-4E4F-99BEFA2D6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Veien mot valg 1. mars 2027</a:t>
            </a:r>
            <a:endParaRPr lang="no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BF56584-546D-C66C-D45B-91CB308072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Utviklingssamtaler uke 37</a:t>
            </a:r>
          </a:p>
          <a:p>
            <a:r>
              <a:rPr lang="nb-NO" dirty="0"/>
              <a:t>Arbeidsuke uke 39 21.-25. september</a:t>
            </a:r>
          </a:p>
          <a:p>
            <a:r>
              <a:rPr lang="nb-NO" dirty="0"/>
              <a:t>Åpen skole uke 44 (ettermiddag, kveld)</a:t>
            </a:r>
          </a:p>
          <a:p>
            <a:r>
              <a:rPr lang="nb-NO" dirty="0"/>
              <a:t>Hospitering i uke 49 30. nov- 3. des (Tre dager, tre ulike utdanningsprogram)</a:t>
            </a:r>
          </a:p>
          <a:p>
            <a:r>
              <a:rPr lang="nb-NO" dirty="0"/>
              <a:t>Individuell veiledning + faget UDV</a:t>
            </a:r>
          </a:p>
          <a:p>
            <a:r>
              <a:rPr lang="nb-NO" dirty="0"/>
              <a:t>Bank ID</a:t>
            </a:r>
          </a:p>
          <a:p>
            <a:r>
              <a:rPr lang="nb-NO" dirty="0"/>
              <a:t>Ukeplan, skolens hjemmeside, Rådgiver!</a:t>
            </a:r>
          </a:p>
          <a:p>
            <a:endParaRPr lang="nb-NO" dirty="0"/>
          </a:p>
          <a:p>
            <a:endParaRPr lang="nb-NO" dirty="0"/>
          </a:p>
          <a:p>
            <a:endParaRPr lang="no-NO" dirty="0"/>
          </a:p>
        </p:txBody>
      </p:sp>
    </p:spTree>
    <p:extLst>
      <p:ext uri="{BB962C8B-B14F-4D97-AF65-F5344CB8AC3E}">
        <p14:creationId xmlns:p14="http://schemas.microsoft.com/office/powerpoint/2010/main" val="3380931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E0B25A0-AB93-4DCD-846D-09EF1EE10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nb-NO" sz="5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b-NO" sz="5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Arbeidsuka</a:t>
            </a:r>
            <a:br>
              <a:rPr lang="nb-NO" sz="5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no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A6B6FE1-B54C-4898-A73B-20CE2BE6B8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4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uke </a:t>
            </a:r>
            <a:r>
              <a:rPr lang="nb-NO" sz="4000" dirty="0"/>
              <a:t>39 </a:t>
            </a:r>
            <a:r>
              <a:rPr lang="nb-NO" sz="4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(21.sept – 25. </a:t>
            </a:r>
            <a:r>
              <a:rPr lang="nb-NO" sz="4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sept</a:t>
            </a:r>
            <a:r>
              <a:rPr lang="nb-NO" sz="4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r>
              <a:rPr lang="nb-NO" sz="4000" dirty="0"/>
              <a:t>skolen t</a:t>
            </a:r>
            <a:r>
              <a:rPr lang="nb-NO" sz="4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ildeles arbeidsplasser</a:t>
            </a:r>
          </a:p>
          <a:p>
            <a:r>
              <a:rPr lang="nb-NO" sz="4000" dirty="0"/>
              <a:t>loddtrekning ved oversøking</a:t>
            </a:r>
            <a:endParaRPr lang="nb-NO" sz="4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r>
              <a:rPr lang="nb-NO" sz="4000" dirty="0"/>
              <a:t>kan skaffe arbeidsplass selv som må godkjennes av rådgiver</a:t>
            </a:r>
          </a:p>
          <a:p>
            <a:pPr marL="0" indent="0">
              <a:buNone/>
            </a:pPr>
            <a:br>
              <a:rPr lang="nb-NO" sz="4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no-NO" dirty="0"/>
          </a:p>
        </p:txBody>
      </p:sp>
    </p:spTree>
    <p:extLst>
      <p:ext uri="{BB962C8B-B14F-4D97-AF65-F5344CB8AC3E}">
        <p14:creationId xmlns:p14="http://schemas.microsoft.com/office/powerpoint/2010/main" val="1070285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54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60" cy="126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no-NO"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Etter fullført 10. klasse har du</a:t>
            </a:r>
            <a:endParaRPr sz="1600"/>
          </a:p>
        </p:txBody>
      </p:sp>
      <p:sp>
        <p:nvSpPr>
          <p:cNvPr id="344" name="Google Shape;344;p54"/>
          <p:cNvSpPr txBox="1">
            <a:spLocks noGrp="1"/>
          </p:cNvSpPr>
          <p:nvPr>
            <p:ph type="body" idx="1"/>
          </p:nvPr>
        </p:nvSpPr>
        <p:spPr>
          <a:xfrm>
            <a:off x="534670" y="1765033"/>
            <a:ext cx="9624060" cy="4992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/>
          <a:p>
            <a:pPr marL="3937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chemeClr val="dk1"/>
                </a:solidFill>
              </a:rPr>
              <a:t>rett til videregående opplæring på </a:t>
            </a:r>
            <a:r>
              <a:rPr lang="no-NO" sz="3600" dirty="0"/>
              <a:t>Agder!</a:t>
            </a:r>
            <a:endParaRPr sz="3600" dirty="0"/>
          </a:p>
          <a:p>
            <a:pPr marL="45720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lang="no-NO" sz="3600" b="0" i="0" u="none" strike="noStrike" cap="none" dirty="0">
                <a:solidFill>
                  <a:schemeClr val="dk1"/>
                </a:solidFill>
              </a:rPr>
              <a:t>(men mange andre muligheter i </a:t>
            </a:r>
            <a:r>
              <a:rPr lang="no-NO" sz="3600" dirty="0"/>
              <a:t>inn-/utland)</a:t>
            </a:r>
            <a:endParaRPr sz="3600" dirty="0"/>
          </a:p>
          <a:p>
            <a:pPr marL="0" marR="0" lvl="0" indent="4572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endParaRPr sz="3600" dirty="0"/>
          </a:p>
          <a:p>
            <a:pPr marL="393700" marR="0" lvl="0" indent="-3937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chemeClr val="dk1"/>
                </a:solidFill>
              </a:rPr>
              <a:t>rett til å komme inn på ett av tre utd</a:t>
            </a:r>
            <a:r>
              <a:rPr lang="no-NO" sz="3600" dirty="0"/>
              <a:t>annings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program</a:t>
            </a:r>
            <a:r>
              <a:rPr lang="no-NO" sz="3600" dirty="0"/>
              <a:t>, fortrinnsvis </a:t>
            </a:r>
            <a:r>
              <a:rPr lang="no-NO" sz="3600" b="1" dirty="0"/>
              <a:t>nærskole</a:t>
            </a:r>
            <a:endParaRPr sz="3600" b="1" i="0" u="none" strike="noStrike" cap="none" dirty="0">
              <a:solidFill>
                <a:schemeClr val="dk1"/>
              </a:solidFill>
            </a:endParaRPr>
          </a:p>
          <a:p>
            <a:pPr marL="39370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700"/>
              <a:buNone/>
            </a:pPr>
            <a:r>
              <a:rPr lang="nb-NO" sz="2000" dirty="0">
                <a:solidFill>
                  <a:srgbClr val="FF0000"/>
                </a:solidFill>
              </a:rPr>
              <a:t>KKG, Tangen, Kvadraturen, Vågsbygd, Søgne</a:t>
            </a:r>
            <a:endParaRPr sz="2000" dirty="0">
              <a:solidFill>
                <a:srgbClr val="FF0000"/>
              </a:solidFill>
            </a:endParaRPr>
          </a:p>
          <a:p>
            <a:pPr marL="393700" marR="0" lvl="0" indent="-3937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chemeClr val="dk1"/>
                </a:solidFill>
              </a:rPr>
              <a:t>rett til omvalg (å begynne på et nytt vg1 året etter, f.eks. hvis du har valgt feil)</a:t>
            </a:r>
            <a:endParaRPr sz="3600" b="0" i="0" u="none" strike="noStrike" cap="none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5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60" cy="126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no-NO" sz="5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no-NO" dirty="0">
                <a:solidFill>
                  <a:srgbClr val="000000"/>
                </a:solidFill>
              </a:rPr>
              <a:t>5</a:t>
            </a:r>
            <a:r>
              <a:rPr lang="no-NO" sz="5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utdanningsprogram</a:t>
            </a:r>
            <a:br>
              <a:rPr lang="no-NO" sz="5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o-NO" sz="36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 studieforberedende</a:t>
            </a:r>
            <a:endParaRPr sz="5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55"/>
          <p:cNvSpPr txBox="1">
            <a:spLocks noGrp="1"/>
          </p:cNvSpPr>
          <p:nvPr>
            <p:ph type="body" idx="1"/>
          </p:nvPr>
        </p:nvSpPr>
        <p:spPr>
          <a:xfrm>
            <a:off x="534670" y="1765033"/>
            <a:ext cx="9624060" cy="4992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/>
          <a:p>
            <a:pPr marL="3937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rgbClr val="FF0000"/>
                </a:solidFill>
              </a:rPr>
              <a:t>Idrettsfag 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(KKG</a:t>
            </a:r>
            <a:r>
              <a:rPr lang="nb-NO" sz="3600" b="0" i="0" u="none" strike="noStrike" cap="none" dirty="0">
                <a:solidFill>
                  <a:schemeClr val="dk1"/>
                </a:solidFill>
              </a:rPr>
              <a:t>-topp og bredde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, Kvad</a:t>
            </a:r>
            <a:r>
              <a:rPr lang="no-NO" sz="3600" dirty="0"/>
              <a:t>raturen</a:t>
            </a:r>
            <a:r>
              <a:rPr lang="nb-NO" sz="3600" dirty="0"/>
              <a:t>-bredde, Søgne- bredde</a:t>
            </a:r>
            <a:r>
              <a:rPr lang="no-NO" sz="3600" dirty="0"/>
              <a:t>)</a:t>
            </a:r>
            <a:endParaRPr sz="3600" b="0" i="0" u="none" strike="noStrike" cap="none" dirty="0">
              <a:solidFill>
                <a:srgbClr val="FF0000"/>
              </a:solidFill>
            </a:endParaRPr>
          </a:p>
          <a:p>
            <a:pPr marL="393700" marR="0" lvl="0" indent="-3937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0000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rgbClr val="FF0000"/>
                </a:solidFill>
              </a:rPr>
              <a:t>Kunst, design og arkitektur 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(Tangen)</a:t>
            </a:r>
            <a:endParaRPr sz="3600" b="0" i="0" u="none" strike="noStrike" cap="none" dirty="0">
              <a:solidFill>
                <a:schemeClr val="dk1"/>
              </a:solidFill>
            </a:endParaRPr>
          </a:p>
          <a:p>
            <a:pPr marL="393700" marR="0" lvl="0" indent="-3937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0000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rgbClr val="FF0000"/>
                </a:solidFill>
              </a:rPr>
              <a:t>Medier og kommunikasjon 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(Tangen)</a:t>
            </a:r>
            <a:endParaRPr sz="3600" b="0" i="0" u="none" strike="noStrike" cap="none" dirty="0">
              <a:solidFill>
                <a:srgbClr val="FF0000"/>
              </a:solidFill>
            </a:endParaRPr>
          </a:p>
          <a:p>
            <a:pPr marL="393700" marR="0" lvl="0" indent="-3937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0000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rgbClr val="FF0000"/>
                </a:solidFill>
              </a:rPr>
              <a:t>Musikk, dans og drama 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(Vågsbygd)</a:t>
            </a:r>
            <a:endParaRPr sz="3600" b="0" i="0" u="none" strike="noStrike" cap="none" dirty="0">
              <a:solidFill>
                <a:schemeClr val="dk1"/>
              </a:solidFill>
            </a:endParaRPr>
          </a:p>
          <a:p>
            <a:pPr marL="393700" marR="0" lvl="0" indent="-3937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0000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rgbClr val="FF0000"/>
                </a:solidFill>
              </a:rPr>
              <a:t>Studiespes</a:t>
            </a:r>
            <a:r>
              <a:rPr lang="nb-NO" sz="3600" b="0" i="0" u="none" strike="noStrike" cap="none" dirty="0">
                <a:solidFill>
                  <a:srgbClr val="FF0000"/>
                </a:solidFill>
              </a:rPr>
              <a:t>.</a:t>
            </a:r>
            <a:r>
              <a:rPr lang="no-NO" sz="3600" b="0" i="0" u="none" strike="noStrike" cap="none" dirty="0">
                <a:solidFill>
                  <a:srgbClr val="FF0000"/>
                </a:solidFill>
              </a:rPr>
              <a:t> 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(KKG, Tangen, Vågsb</a:t>
            </a:r>
            <a:r>
              <a:rPr lang="nb-NO" sz="3600" b="0" i="0" u="none" strike="noStrike" cap="none" dirty="0">
                <a:solidFill>
                  <a:schemeClr val="dk1"/>
                </a:solidFill>
              </a:rPr>
              <a:t>, Søgne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)</a:t>
            </a:r>
            <a:endParaRPr sz="3600" b="0" i="0" u="none" strike="noStrike" cap="none"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0000"/>
              </a:buClr>
              <a:buSzPts val="3700"/>
              <a:buNone/>
            </a:pPr>
            <a:r>
              <a:rPr lang="no-NO" sz="3600" b="0" i="0" u="none" strike="noStrike" cap="none" dirty="0">
                <a:solidFill>
                  <a:srgbClr val="FF0000"/>
                </a:solidFill>
              </a:rPr>
              <a:t>(</a:t>
            </a:r>
            <a:r>
              <a:rPr lang="nb-NO" sz="3600" dirty="0">
                <a:solidFill>
                  <a:srgbClr val="FF0000"/>
                </a:solidFill>
              </a:rPr>
              <a:t>Eks:</a:t>
            </a:r>
            <a:r>
              <a:rPr lang="no-NO" sz="3600" b="0" i="0" u="none" strike="noStrike" cap="none" dirty="0">
                <a:solidFill>
                  <a:srgbClr val="FF0000"/>
                </a:solidFill>
              </a:rPr>
              <a:t> </a:t>
            </a:r>
            <a:r>
              <a:rPr lang="nb-NO" sz="3600" dirty="0">
                <a:solidFill>
                  <a:srgbClr val="FF0000"/>
                </a:solidFill>
              </a:rPr>
              <a:t>P</a:t>
            </a:r>
            <a:r>
              <a:rPr lang="no-NO" sz="3600" b="0" i="0" u="none" strike="noStrike" cap="none" dirty="0">
                <a:solidFill>
                  <a:srgbClr val="FF0000"/>
                </a:solidFill>
              </a:rPr>
              <a:t>re-IB, </a:t>
            </a:r>
            <a:r>
              <a:rPr lang="nb-NO" sz="3600" b="0" i="0" u="none" strike="noStrike" cap="none" dirty="0">
                <a:solidFill>
                  <a:srgbClr val="FF0000"/>
                </a:solidFill>
              </a:rPr>
              <a:t>I</a:t>
            </a:r>
            <a:r>
              <a:rPr lang="no-NO" sz="3600" b="0" i="0" u="none" strike="noStrike" cap="none" dirty="0">
                <a:solidFill>
                  <a:srgbClr val="FF0000"/>
                </a:solidFill>
              </a:rPr>
              <a:t>nnovatørli</a:t>
            </a:r>
            <a:r>
              <a:rPr lang="no-NO" sz="3600" dirty="0">
                <a:solidFill>
                  <a:srgbClr val="FF0000"/>
                </a:solidFill>
              </a:rPr>
              <a:t>nje</a:t>
            </a:r>
            <a:r>
              <a:rPr lang="nb-NO" sz="3600" dirty="0">
                <a:solidFill>
                  <a:srgbClr val="FF0000"/>
                </a:solidFill>
              </a:rPr>
              <a:t>)</a:t>
            </a:r>
            <a:endParaRPr sz="3600" b="0" i="0" u="none" strike="noStrike" cap="none" dirty="0">
              <a:solidFill>
                <a:schemeClr val="dk1"/>
              </a:solidFill>
            </a:endParaRPr>
          </a:p>
          <a:p>
            <a:pPr marL="393700" marR="0" lvl="0" indent="-1651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endParaRPr sz="37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56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60" cy="126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no-NO"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Fag i studieforberedende opplæring</a:t>
            </a:r>
            <a:endParaRPr/>
          </a:p>
        </p:txBody>
      </p:sp>
      <p:sp>
        <p:nvSpPr>
          <p:cNvPr id="356" name="Google Shape;356;p56"/>
          <p:cNvSpPr txBox="1">
            <a:spLocks noGrp="1"/>
          </p:cNvSpPr>
          <p:nvPr>
            <p:ph type="body" idx="1"/>
          </p:nvPr>
        </p:nvSpPr>
        <p:spPr>
          <a:xfrm>
            <a:off x="534675" y="2246350"/>
            <a:ext cx="9624000" cy="45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/>
          <a:p>
            <a:pPr marL="3937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rgbClr val="FF0000"/>
                </a:solidFill>
              </a:rPr>
              <a:t>Stor vekt på fellesfag:</a:t>
            </a:r>
            <a:endParaRPr sz="3600" dirty="0"/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lang="no-NO" sz="3600" b="0" i="0" u="none" strike="noStrike" cap="none" dirty="0">
                <a:solidFill>
                  <a:schemeClr val="dk1"/>
                </a:solidFill>
              </a:rPr>
              <a:t>	norsk, engelsk, matematikk, kroppsøving              	naturfag, samfunnsfag, 2. fremmedspråk</a:t>
            </a:r>
            <a:endParaRPr sz="3600" dirty="0"/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endParaRPr sz="3600" b="0" i="0" u="none" strike="noStrike" cap="none" dirty="0">
              <a:solidFill>
                <a:schemeClr val="dk1"/>
              </a:solidFill>
            </a:endParaRPr>
          </a:p>
          <a:p>
            <a:pPr marL="393700" marR="0" lvl="0" indent="-3937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0000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rgbClr val="FF0000"/>
                </a:solidFill>
              </a:rPr>
              <a:t>Studiespes. har mange programfag til valg:</a:t>
            </a:r>
            <a:endParaRPr sz="3600" dirty="0"/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lang="no-NO" sz="3600" b="0" i="0" u="none" strike="noStrike" cap="none" dirty="0">
                <a:solidFill>
                  <a:schemeClr val="dk1"/>
                </a:solidFill>
              </a:rPr>
              <a:t>	språk</a:t>
            </a:r>
            <a:r>
              <a:rPr lang="nb-NO" sz="3600" b="0" i="0" u="none" strike="noStrike" cap="none" dirty="0">
                <a:solidFill>
                  <a:schemeClr val="dk1"/>
                </a:solidFill>
              </a:rPr>
              <a:t>fag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, realfag, økonomi</a:t>
            </a:r>
            <a:r>
              <a:rPr lang="nb-NO" sz="3600" b="0" i="0" u="none" strike="noStrike" cap="none" dirty="0">
                <a:solidFill>
                  <a:schemeClr val="dk1"/>
                </a:solidFill>
              </a:rPr>
              <a:t>fag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, samfunnsfag </a:t>
            </a:r>
            <a:r>
              <a:rPr lang="nb-NO" sz="3600" dirty="0">
                <a:solidFill>
                  <a:srgbClr val="FF0000"/>
                </a:solidFill>
              </a:rPr>
              <a:t>(ulike tilbud på ulike skoler)</a:t>
            </a:r>
            <a:endParaRPr sz="3600" dirty="0"/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endParaRPr sz="37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5B377EE-C6E4-C1AF-76C8-CEEC6CE85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600" dirty="0"/>
              <a:t>2. FREMMEDSPRÅK VGS- Studieforberedende</a:t>
            </a:r>
            <a:endParaRPr lang="no-NO" sz="36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4247AE7-6DC7-4207-3E4F-4112D8846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670" y="2090058"/>
            <a:ext cx="9624060" cy="3902530"/>
          </a:xfrm>
        </p:spPr>
        <p:txBody>
          <a:bodyPr/>
          <a:lstStyle/>
          <a:p>
            <a:endParaRPr lang="no-NO" dirty="0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2491CF10-D38B-5FB3-99A2-F0F526340D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1543601"/>
              </p:ext>
            </p:extLst>
          </p:nvPr>
        </p:nvGraphicFramePr>
        <p:xfrm>
          <a:off x="555171" y="1535309"/>
          <a:ext cx="9764486" cy="44198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3116">
                  <a:extLst>
                    <a:ext uri="{9D8B030D-6E8A-4147-A177-3AD203B41FA5}">
                      <a16:colId xmlns:a16="http://schemas.microsoft.com/office/drawing/2014/main" val="520273718"/>
                    </a:ext>
                  </a:extLst>
                </a:gridCol>
                <a:gridCol w="1405015">
                  <a:extLst>
                    <a:ext uri="{9D8B030D-6E8A-4147-A177-3AD203B41FA5}">
                      <a16:colId xmlns:a16="http://schemas.microsoft.com/office/drawing/2014/main" val="4237420363"/>
                    </a:ext>
                  </a:extLst>
                </a:gridCol>
                <a:gridCol w="1240969">
                  <a:extLst>
                    <a:ext uri="{9D8B030D-6E8A-4147-A177-3AD203B41FA5}">
                      <a16:colId xmlns:a16="http://schemas.microsoft.com/office/drawing/2014/main" val="2916733336"/>
                    </a:ext>
                  </a:extLst>
                </a:gridCol>
                <a:gridCol w="1763486">
                  <a:extLst>
                    <a:ext uri="{9D8B030D-6E8A-4147-A177-3AD203B41FA5}">
                      <a16:colId xmlns:a16="http://schemas.microsoft.com/office/drawing/2014/main" val="2411656103"/>
                    </a:ext>
                  </a:extLst>
                </a:gridCol>
                <a:gridCol w="1910443">
                  <a:extLst>
                    <a:ext uri="{9D8B030D-6E8A-4147-A177-3AD203B41FA5}">
                      <a16:colId xmlns:a16="http://schemas.microsoft.com/office/drawing/2014/main" val="3232245940"/>
                    </a:ext>
                  </a:extLst>
                </a:gridCol>
                <a:gridCol w="1861457">
                  <a:extLst>
                    <a:ext uri="{9D8B030D-6E8A-4147-A177-3AD203B41FA5}">
                      <a16:colId xmlns:a16="http://schemas.microsoft.com/office/drawing/2014/main" val="3581178610"/>
                    </a:ext>
                  </a:extLst>
                </a:gridCol>
              </a:tblGrid>
              <a:tr h="456110">
                <a:tc>
                  <a:txBody>
                    <a:bodyPr/>
                    <a:lstStyle/>
                    <a:p>
                      <a:endParaRPr lang="no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o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o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o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o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o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8576411"/>
                  </a:ext>
                </a:extLst>
              </a:tr>
              <a:tr h="1286613">
                <a:tc>
                  <a:txBody>
                    <a:bodyPr/>
                    <a:lstStyle/>
                    <a:p>
                      <a:r>
                        <a:rPr lang="nb-NO" sz="3200" b="1" dirty="0"/>
                        <a:t>8.</a:t>
                      </a:r>
                    </a:p>
                    <a:p>
                      <a:r>
                        <a:rPr lang="nb-NO" sz="3200" b="0" dirty="0"/>
                        <a:t>2 t/u</a:t>
                      </a:r>
                      <a:endParaRPr lang="no-NO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3200" b="1" dirty="0"/>
                        <a:t>9.</a:t>
                      </a:r>
                    </a:p>
                    <a:p>
                      <a:r>
                        <a:rPr lang="nb-NO" sz="3200" b="0" dirty="0"/>
                        <a:t>2 t/u</a:t>
                      </a:r>
                      <a:endParaRPr lang="no-NO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3200" b="1" dirty="0"/>
                        <a:t>10.</a:t>
                      </a:r>
                    </a:p>
                    <a:p>
                      <a:r>
                        <a:rPr lang="nb-NO" sz="3200" b="0" dirty="0"/>
                        <a:t>2 t/u</a:t>
                      </a:r>
                      <a:endParaRPr lang="no-NO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3200" b="1" dirty="0"/>
                        <a:t>VG 1</a:t>
                      </a:r>
                    </a:p>
                    <a:p>
                      <a:r>
                        <a:rPr lang="nb-NO" sz="3200" b="0" dirty="0"/>
                        <a:t>4 t/u</a:t>
                      </a:r>
                      <a:endParaRPr lang="no-NO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3200" b="1" dirty="0"/>
                        <a:t>VG 2</a:t>
                      </a:r>
                    </a:p>
                    <a:p>
                      <a:r>
                        <a:rPr lang="nb-NO" sz="3200" b="0" dirty="0"/>
                        <a:t>4 t/u</a:t>
                      </a:r>
                      <a:endParaRPr lang="no-NO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3200" b="1" dirty="0">
                          <a:solidFill>
                            <a:srgbClr val="00B050"/>
                          </a:solidFill>
                        </a:rPr>
                        <a:t>VG 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nb-NO" sz="3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5 t/u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9718080"/>
                  </a:ext>
                </a:extLst>
              </a:tr>
              <a:tr h="1610376">
                <a:tc>
                  <a:txBody>
                    <a:bodyPr/>
                    <a:lstStyle/>
                    <a:p>
                      <a:r>
                        <a:rPr lang="nb-NO" sz="3200" b="0" dirty="0"/>
                        <a:t>TY 1</a:t>
                      </a:r>
                      <a:endParaRPr lang="no-NO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nb-NO" sz="3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TY1</a:t>
                      </a:r>
                      <a:endParaRPr kumimoji="0" lang="no-NO" sz="3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endParaRPr lang="no-NO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nb-NO" sz="3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TY 1</a:t>
                      </a:r>
                      <a:endParaRPr kumimoji="0" lang="no-NO" sz="3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endParaRPr lang="no-NO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3200" b="0" dirty="0"/>
                        <a:t>TY 2</a:t>
                      </a:r>
                    </a:p>
                    <a:p>
                      <a:r>
                        <a:rPr lang="nb-NO" sz="3200" b="0" dirty="0"/>
                        <a:t>SP/FR 1</a:t>
                      </a:r>
                      <a:endParaRPr lang="no-NO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3200" b="0" dirty="0"/>
                        <a:t>TY 2</a:t>
                      </a:r>
                    </a:p>
                    <a:p>
                      <a:r>
                        <a:rPr lang="nb-NO" sz="3200" b="0" dirty="0"/>
                        <a:t>SP/FR 1</a:t>
                      </a:r>
                      <a:endParaRPr lang="no-NO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nb-NO" sz="3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Valgfritt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nb-NO" sz="3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program-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nb-NO" sz="3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fag</a:t>
                      </a:r>
                      <a:endParaRPr lang="nb-NO" sz="32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4636959"/>
                  </a:ext>
                </a:extLst>
              </a:tr>
              <a:tr h="903382">
                <a:tc>
                  <a:txBody>
                    <a:bodyPr/>
                    <a:lstStyle/>
                    <a:p>
                      <a:r>
                        <a:rPr lang="nb-NO" sz="3200" b="0" dirty="0"/>
                        <a:t>ALF</a:t>
                      </a:r>
                      <a:endParaRPr lang="no-NO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3200" b="0" dirty="0"/>
                        <a:t>ALF</a:t>
                      </a:r>
                    </a:p>
                    <a:p>
                      <a:endParaRPr lang="no-NO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3200" b="0" dirty="0"/>
                        <a:t>ALF</a:t>
                      </a:r>
                      <a:endParaRPr lang="no-NO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3200" b="0" dirty="0">
                          <a:solidFill>
                            <a:srgbClr val="FF0000"/>
                          </a:solidFill>
                        </a:rPr>
                        <a:t>TYSK 1</a:t>
                      </a:r>
                      <a:endParaRPr lang="no-NO" sz="32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3200" b="0" dirty="0">
                          <a:solidFill>
                            <a:srgbClr val="FF0000"/>
                          </a:solidFill>
                        </a:rPr>
                        <a:t>TYSK 1</a:t>
                      </a:r>
                      <a:endParaRPr lang="no-NO" sz="32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3200" b="0" dirty="0">
                          <a:solidFill>
                            <a:srgbClr val="FF0000"/>
                          </a:solidFill>
                        </a:rPr>
                        <a:t>TYSK 2</a:t>
                      </a:r>
                      <a:endParaRPr lang="no-NO" sz="32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8393639"/>
                  </a:ext>
                </a:extLst>
              </a:tr>
            </a:tbl>
          </a:graphicData>
        </a:graphic>
      </p:graphicFrame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D48C3FBE-2252-F480-2846-462E03CDDE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514496"/>
              </p:ext>
            </p:extLst>
          </p:nvPr>
        </p:nvGraphicFramePr>
        <p:xfrm>
          <a:off x="636814" y="6221186"/>
          <a:ext cx="9682843" cy="881743"/>
        </p:xfrm>
        <a:graphic>
          <a:graphicData uri="http://schemas.openxmlformats.org/drawingml/2006/table">
            <a:tbl>
              <a:tblPr/>
              <a:tblGrid>
                <a:gridCol w="9682843">
                  <a:extLst>
                    <a:ext uri="{9D8B030D-6E8A-4147-A177-3AD203B41FA5}">
                      <a16:colId xmlns:a16="http://schemas.microsoft.com/office/drawing/2014/main" val="686669729"/>
                    </a:ext>
                  </a:extLst>
                </a:gridCol>
              </a:tblGrid>
              <a:tr h="881743">
                <a:tc>
                  <a:txBody>
                    <a:bodyPr/>
                    <a:lstStyle/>
                    <a:p>
                      <a:r>
                        <a:rPr lang="nb-NO" sz="3600" dirty="0"/>
                        <a:t>Yrkesforberedende </a:t>
                      </a:r>
                      <a:r>
                        <a:rPr lang="nb-NO" sz="3600" dirty="0" err="1"/>
                        <a:t>utd</a:t>
                      </a:r>
                      <a:r>
                        <a:rPr lang="nb-NO" sz="3600" dirty="0"/>
                        <a:t>. program kun engelsk</a:t>
                      </a:r>
                      <a:endParaRPr lang="no-NO" sz="36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12338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5614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57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60" cy="126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no-NO"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Generell studiekompetanse</a:t>
            </a:r>
            <a:endParaRPr sz="1600"/>
          </a:p>
        </p:txBody>
      </p:sp>
      <p:pic>
        <p:nvPicPr>
          <p:cNvPr id="362" name="Google Shape;362;p5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14750" y="1390313"/>
            <a:ext cx="9624060" cy="966565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57"/>
          <p:cNvSpPr/>
          <p:nvPr/>
        </p:nvSpPr>
        <p:spPr>
          <a:xfrm>
            <a:off x="714750" y="2670313"/>
            <a:ext cx="9599925" cy="577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57"/>
          <p:cNvSpPr/>
          <p:nvPr/>
        </p:nvSpPr>
        <p:spPr>
          <a:xfrm>
            <a:off x="714750" y="3120227"/>
            <a:ext cx="9599925" cy="2274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no-NO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Oppnås ved å fullføre og bestå tre års studieforberedende opplæring.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no-NO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 kan du søke på de fleste studier ved høyskoler og universiteter.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8"/>
          <p:cNvSpPr txBox="1">
            <a:spLocks noGrp="1"/>
          </p:cNvSpPr>
          <p:nvPr>
            <p:ph type="title"/>
          </p:nvPr>
        </p:nvSpPr>
        <p:spPr>
          <a:xfrm>
            <a:off x="534670" y="302928"/>
            <a:ext cx="9624060" cy="126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no-NO" sz="50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Spesiell studiekompetanse</a:t>
            </a:r>
            <a:endParaRPr sz="5000" b="0" i="0" u="sng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58"/>
          <p:cNvSpPr txBox="1">
            <a:spLocks noGrp="1"/>
          </p:cNvSpPr>
          <p:nvPr>
            <p:ph type="body" idx="1"/>
          </p:nvPr>
        </p:nvSpPr>
        <p:spPr>
          <a:xfrm>
            <a:off x="534670" y="1765033"/>
            <a:ext cx="9624060" cy="4992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900" tIns="52425" rIns="104900" bIns="52425" anchor="t" anchorCtr="0">
            <a:noAutofit/>
          </a:bodyPr>
          <a:lstStyle/>
          <a:p>
            <a:pPr marL="3937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chemeClr val="dk1"/>
                </a:solidFill>
              </a:rPr>
              <a:t>Noen studier krever fordypning i realfag i vgs: (matematikk,</a:t>
            </a:r>
            <a:r>
              <a:rPr lang="nb-NO" sz="3600" b="0" i="0" u="none" strike="noStrike" cap="none" dirty="0">
                <a:solidFill>
                  <a:schemeClr val="dk1"/>
                </a:solidFill>
              </a:rPr>
              <a:t> </a:t>
            </a:r>
            <a:r>
              <a:rPr lang="no-NO" sz="3600" b="0" i="0" u="none" strike="noStrike" cap="none" dirty="0">
                <a:solidFill>
                  <a:schemeClr val="dk1"/>
                </a:solidFill>
              </a:rPr>
              <a:t>naturfag/fysikk/kjemi)</a:t>
            </a:r>
            <a:endParaRPr sz="3600" dirty="0"/>
          </a:p>
          <a:p>
            <a:pPr marL="393700" marR="0" lvl="0" indent="-1651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endParaRPr sz="3600" b="0" i="0" u="none" strike="noStrike" cap="none" dirty="0">
              <a:solidFill>
                <a:schemeClr val="dk1"/>
              </a:solidFill>
            </a:endParaRPr>
          </a:p>
          <a:p>
            <a:pPr marL="393700" marR="0" lvl="0" indent="-3937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chemeClr val="dk1"/>
                </a:solidFill>
              </a:rPr>
              <a:t>Sivilingeniør, lege, tannlege, m.fl.</a:t>
            </a:r>
            <a:endParaRPr sz="3600" dirty="0"/>
          </a:p>
          <a:p>
            <a:pPr marL="393700" marR="0" lvl="0" indent="-1651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endParaRPr sz="3600" b="0" i="0" u="none" strike="noStrike" cap="none" dirty="0">
              <a:solidFill>
                <a:schemeClr val="dk1"/>
              </a:solidFill>
            </a:endParaRPr>
          </a:p>
          <a:p>
            <a:pPr marL="393700" marR="0" lvl="0" indent="-3937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</a:pPr>
            <a:r>
              <a:rPr lang="no-NO" sz="3600" b="0" i="0" u="none" strike="noStrike" cap="none" dirty="0">
                <a:solidFill>
                  <a:schemeClr val="dk1"/>
                </a:solidFill>
              </a:rPr>
              <a:t>Du bør være god i matematikk og naturfag i ungd.skolen og velge </a:t>
            </a:r>
            <a:r>
              <a:rPr lang="no-NO" sz="3600" dirty="0"/>
              <a:t>utdanningsprogram som tilbyr fordypning i fagene</a:t>
            </a:r>
            <a:endParaRPr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2EE1A0C-4519-4B64-A12F-B31C55D3A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Yrkesfag med studiekompetanse</a:t>
            </a:r>
            <a:endParaRPr lang="no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98F201F-5955-4649-BCA2-25517DDC8A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1500" indent="-571500">
              <a:spcBef>
                <a:spcPts val="0"/>
              </a:spcBef>
              <a:buClr>
                <a:srgbClr val="000000"/>
              </a:buClr>
              <a:defRPr/>
            </a:pPr>
            <a:r>
              <a:rPr lang="nb-NO" sz="3600" noProof="0" dirty="0">
                <a:solidFill>
                  <a:srgbClr val="FF0000"/>
                </a:solidFill>
              </a:rPr>
              <a:t>Bygg- og anlegg m/studiekomp.</a:t>
            </a:r>
            <a:r>
              <a:rPr kumimoji="0" lang="nb-NO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(Tangen)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tabLst/>
              <a:defRPr/>
            </a:pPr>
            <a:r>
              <a:rPr kumimoji="0" lang="nb-NO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	- 3 år</a:t>
            </a:r>
          </a:p>
          <a:p>
            <a:pPr marL="520700" marR="0" lvl="1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tabLst/>
              <a:defRPr/>
            </a:pPr>
            <a:r>
              <a:rPr kumimoji="0" lang="nb-NO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	- programfag i tømrer og betongfag</a:t>
            </a:r>
          </a:p>
          <a:p>
            <a:pPr marL="520700" marR="0" lvl="1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tabLst/>
              <a:defRPr/>
            </a:pPr>
            <a:r>
              <a:rPr kumimoji="0" lang="nb-NO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	- matematikk R1 + R2, Fysikk 1 ++</a:t>
            </a:r>
          </a:p>
          <a:p>
            <a:pPr marL="520700" marR="0" lvl="1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tabLst/>
              <a:defRPr/>
            </a:pPr>
            <a:r>
              <a:rPr kumimoji="0" lang="nb-NO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	- ikke 2. fremmedspråk</a:t>
            </a:r>
          </a:p>
          <a:p>
            <a:pPr marL="520700" marR="0" lvl="1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tabLst/>
              <a:defRPr/>
            </a:pPr>
            <a:r>
              <a:rPr kumimoji="0" lang="nb-NO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	- gir spesiell studiekompetanse</a:t>
            </a:r>
          </a:p>
          <a:p>
            <a:endParaRPr lang="no-NO" dirty="0"/>
          </a:p>
        </p:txBody>
      </p:sp>
    </p:spTree>
    <p:extLst>
      <p:ext uri="{BB962C8B-B14F-4D97-AF65-F5344CB8AC3E}">
        <p14:creationId xmlns:p14="http://schemas.microsoft.com/office/powerpoint/2010/main" val="720744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1524</TotalTime>
  <Words>962</Words>
  <Application>Microsoft Office PowerPoint</Application>
  <PresentationFormat>Egendefinert</PresentationFormat>
  <Paragraphs>164</Paragraphs>
  <Slides>22</Slides>
  <Notes>18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22</vt:i4>
      </vt:variant>
    </vt:vector>
  </HeadingPairs>
  <TitlesOfParts>
    <vt:vector size="26" baseType="lpstr">
      <vt:lpstr>Arial</vt:lpstr>
      <vt:lpstr>Calibri</vt:lpstr>
      <vt:lpstr>Office-tema</vt:lpstr>
      <vt:lpstr>Office-tema</vt:lpstr>
      <vt:lpstr>INFO OM VIDEREGÅENDE OPPLÆRING</vt:lpstr>
      <vt:lpstr>Utdanning på 3 nivåer</vt:lpstr>
      <vt:lpstr>Etter fullført 10. klasse har du</vt:lpstr>
      <vt:lpstr>15 utdanningsprogram 5 studieforberedende</vt:lpstr>
      <vt:lpstr>Fag i studieforberedende opplæring</vt:lpstr>
      <vt:lpstr>2. FREMMEDSPRÅK VGS- Studieforberedende</vt:lpstr>
      <vt:lpstr>Generell studiekompetanse</vt:lpstr>
      <vt:lpstr>Spesiell studiekompetanse</vt:lpstr>
      <vt:lpstr>Yrkesfag med studiekompetanse</vt:lpstr>
      <vt:lpstr> Yrkesfag med studiekompetanse </vt:lpstr>
      <vt:lpstr>Yrkesfag med studiekompetanse</vt:lpstr>
      <vt:lpstr>15 utdanningsprogram 10 yrkesforberedende</vt:lpstr>
      <vt:lpstr>15 utdanningsprogram 5 studieforberedende, 10 yrkesforberedende</vt:lpstr>
      <vt:lpstr>Fag i yrkesforberedende opplæring</vt:lpstr>
      <vt:lpstr>Yrkesfag med toppidrett KKG</vt:lpstr>
      <vt:lpstr>Yrkeskompetanse</vt:lpstr>
      <vt:lpstr>Påbygging til generell studiekompetanse fra yrkesfag</vt:lpstr>
      <vt:lpstr>PowerPoint-presentasjon</vt:lpstr>
      <vt:lpstr>Grunnkompetanse</vt:lpstr>
      <vt:lpstr>Inntak til videregående skole</vt:lpstr>
      <vt:lpstr>Veien mot valg 1. mars 2027</vt:lpstr>
      <vt:lpstr> Arbeidsuka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Foreldremøte – Havlimyra skole</dc:title>
  <dc:creator>Knut Gundersen</dc:creator>
  <cp:lastModifiedBy>Tom Andre Justnæs</cp:lastModifiedBy>
  <cp:revision>21</cp:revision>
  <dcterms:modified xsi:type="dcterms:W3CDTF">2026-08-21T06:32:01Z</dcterms:modified>
</cp:coreProperties>
</file>